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3" r:id="rId11"/>
    <p:sldId id="264" r:id="rId12"/>
  </p:sldIdLst>
  <p:sldSz cx="18288000" cy="10287000"/>
  <p:notesSz cx="18288000" cy="10287000"/>
  <p:embeddedFontLst>
    <p:embeddedFont>
      <p:font typeface="Arial Black" panose="020B0A04020102020204" pitchFamily="34" charset="0"/>
      <p:regular r:id="rId14"/>
      <p:bold r:id="rId15"/>
    </p:embeddedFont>
    <p:embeddedFont>
      <p:font typeface="Lucida Sans" panose="020B0602030504020204" pitchFamily="34" charset="0"/>
      <p:regular r:id="rId16"/>
      <p:bold r:id="rId17"/>
      <p:italic r:id="rId18"/>
      <p:boldItalic r:id="rId19"/>
    </p:embeddedFont>
    <p:embeddedFont>
      <p:font typeface="Tahoma" panose="020B0604030504040204" pitchFamily="34" charset="0"/>
      <p:regular r:id="rId20"/>
      <p:bold r:id="rId21"/>
    </p:embeddedFont>
    <p:embeddedFont>
      <p:font typeface="Trebuchet MS" panose="020B0603020202020204" pitchFamily="34" charset="0"/>
      <p:regular r:id="rId22"/>
      <p:bold r:id="rId23"/>
      <p:italic r:id="rId24"/>
      <p:boldItalic r:id="rId25"/>
    </p:embeddedFont>
    <p:embeddedFont>
      <p:font typeface="Verdana" panose="020B060403050404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FWx4seggvNHFKXZPLnQklXbvN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84" y="1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14" name="Google Shape;14;p11"/>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a:spLocks noGrp="1"/>
          </p:cNvSpPr>
          <p:nvPr>
            <p:ph type="pic" idx="2"/>
          </p:nvPr>
        </p:nvSpPr>
        <p:spPr>
          <a:xfrm>
            <a:off x="7774782" y="1481138"/>
            <a:ext cx="9258300" cy="7310438"/>
          </a:xfrm>
          <a:prstGeom prst="rect">
            <a:avLst/>
          </a:prstGeom>
          <a:noFill/>
          <a:ln>
            <a:noFill/>
          </a:ln>
        </p:spPr>
      </p:sp>
      <p:sp>
        <p:nvSpPr>
          <p:cNvPr id="71" name="Google Shape;71;p20"/>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72" name="Google Shape;72;p20"/>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1"/>
          <p:cNvSpPr txBox="1">
            <a:spLocks noGrp="1"/>
          </p:cNvSpPr>
          <p:nvPr>
            <p:ph type="body" idx="1"/>
          </p:nvPr>
        </p:nvSpPr>
        <p:spPr>
          <a:xfrm rot="5400000">
            <a:off x="5880497" y="-1884758"/>
            <a:ext cx="6527007" cy="1577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78" name="Google Shape;78;p21"/>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rot="5400000">
            <a:off x="10700147" y="2934892"/>
            <a:ext cx="8717757" cy="39433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2"/>
          <p:cNvSpPr txBox="1">
            <a:spLocks noGrp="1"/>
          </p:cNvSpPr>
          <p:nvPr>
            <p:ph type="body" idx="1"/>
          </p:nvPr>
        </p:nvSpPr>
        <p:spPr>
          <a:xfrm rot="5400000">
            <a:off x="2699146" y="-894158"/>
            <a:ext cx="8717757" cy="11601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84" name="Google Shape;84;p22"/>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Two Content">
  <p:cSld name="1_Two Content">
    <p:bg>
      <p:bgPr>
        <a:solidFill>
          <a:schemeClr val="lt1"/>
        </a:solidFill>
        <a:effectLst/>
      </p:bgPr>
    </p:bg>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1257300" y="547688"/>
            <a:ext cx="15773400" cy="198834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5200"/>
              <a:buFont typeface="Arial Black"/>
              <a:buNone/>
              <a:defRPr sz="5200" b="0" i="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1500"/>
              </a:spcBef>
              <a:spcAft>
                <a:spcPts val="0"/>
              </a:spcAft>
              <a:buClr>
                <a:schemeClr val="dk1"/>
              </a:buClr>
              <a:buSzPts val="42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0" name="Google Shape;20;p12"/>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495300" algn="l">
              <a:lnSpc>
                <a:spcPct val="90000"/>
              </a:lnSpc>
              <a:spcBef>
                <a:spcPts val="1500"/>
              </a:spcBef>
              <a:spcAft>
                <a:spcPts val="0"/>
              </a:spcAft>
              <a:buClr>
                <a:schemeClr val="dk1"/>
              </a:buClr>
              <a:buSzPts val="42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1" name="Google Shape;21;p12"/>
          <p:cNvSpPr txBox="1">
            <a:spLocks noGrp="1"/>
          </p:cNvSpPr>
          <p:nvPr>
            <p:ph type="ftr" idx="11"/>
          </p:nvPr>
        </p:nvSpPr>
        <p:spPr>
          <a:xfrm>
            <a:off x="6057900" y="9534526"/>
            <a:ext cx="6172200" cy="547688"/>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dt" idx="10"/>
          </p:nvPr>
        </p:nvSpPr>
        <p:spPr>
          <a:xfrm>
            <a:off x="1257300" y="9534526"/>
            <a:ext cx="4114800" cy="5476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12915900" y="9534526"/>
            <a:ext cx="4114800" cy="547688"/>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1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4"/>
          <p:cNvSpPr txBox="1">
            <a:spLocks noGrp="1"/>
          </p:cNvSpPr>
          <p:nvPr>
            <p:ph type="ctrTitle"/>
          </p:nvPr>
        </p:nvSpPr>
        <p:spPr>
          <a:xfrm>
            <a:off x="2286000" y="1683545"/>
            <a:ext cx="13716000" cy="35814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4"/>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750"/>
              </a:spcBef>
              <a:spcAft>
                <a:spcPts val="0"/>
              </a:spcAft>
              <a:buClr>
                <a:schemeClr val="dk1"/>
              </a:buClr>
              <a:buSzPts val="3000"/>
              <a:buNone/>
              <a:defRPr sz="3000"/>
            </a:lvl2pPr>
            <a:lvl3pPr lvl="2" algn="ctr">
              <a:lnSpc>
                <a:spcPct val="90000"/>
              </a:lnSpc>
              <a:spcBef>
                <a:spcPts val="750"/>
              </a:spcBef>
              <a:spcAft>
                <a:spcPts val="0"/>
              </a:spcAft>
              <a:buClr>
                <a:schemeClr val="dk1"/>
              </a:buClr>
              <a:buSzPts val="2700"/>
              <a:buNone/>
              <a:defRPr sz="2700"/>
            </a:lvl3pPr>
            <a:lvl4pPr lvl="3" algn="ctr">
              <a:lnSpc>
                <a:spcPct val="90000"/>
              </a:lnSpc>
              <a:spcBef>
                <a:spcPts val="750"/>
              </a:spcBef>
              <a:spcAft>
                <a:spcPts val="0"/>
              </a:spcAft>
              <a:buClr>
                <a:schemeClr val="dk1"/>
              </a:buClr>
              <a:buSzPts val="2400"/>
              <a:buNone/>
              <a:defRPr sz="2400"/>
            </a:lvl4pPr>
            <a:lvl5pPr lvl="4" algn="ctr">
              <a:lnSpc>
                <a:spcPct val="90000"/>
              </a:lnSpc>
              <a:spcBef>
                <a:spcPts val="750"/>
              </a:spcBef>
              <a:spcAft>
                <a:spcPts val="0"/>
              </a:spcAft>
              <a:buClr>
                <a:schemeClr val="dk1"/>
              </a:buClr>
              <a:buSzPts val="2400"/>
              <a:buNone/>
              <a:defRPr sz="2400"/>
            </a:lvl5pPr>
            <a:lvl6pPr lvl="5" algn="ctr">
              <a:lnSpc>
                <a:spcPct val="90000"/>
              </a:lnSpc>
              <a:spcBef>
                <a:spcPts val="75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32" name="Google Shape;32;p14"/>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5"/>
          <p:cNvSpPr txBox="1">
            <a:spLocks noGrp="1"/>
          </p:cNvSpPr>
          <p:nvPr>
            <p:ph type="title"/>
          </p:nvPr>
        </p:nvSpPr>
        <p:spPr>
          <a:xfrm>
            <a:off x="1247775" y="2564608"/>
            <a:ext cx="15773400" cy="427910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5"/>
          <p:cNvSpPr txBox="1">
            <a:spLocks noGrp="1"/>
          </p:cNvSpPr>
          <p:nvPr>
            <p:ph type="body" idx="1"/>
          </p:nvPr>
        </p:nvSpPr>
        <p:spPr>
          <a:xfrm>
            <a:off x="1247775" y="6884195"/>
            <a:ext cx="15773400" cy="225028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rgbClr val="888888"/>
              </a:buClr>
              <a:buSzPts val="3600"/>
              <a:buNone/>
              <a:defRPr sz="3600">
                <a:solidFill>
                  <a:srgbClr val="888888"/>
                </a:solidFill>
              </a:defRPr>
            </a:lvl1pPr>
            <a:lvl2pPr marL="914400" lvl="1" indent="-228600" algn="l">
              <a:lnSpc>
                <a:spcPct val="90000"/>
              </a:lnSpc>
              <a:spcBef>
                <a:spcPts val="750"/>
              </a:spcBef>
              <a:spcAft>
                <a:spcPts val="0"/>
              </a:spcAft>
              <a:buClr>
                <a:srgbClr val="888888"/>
              </a:buClr>
              <a:buSzPts val="3000"/>
              <a:buNone/>
              <a:defRPr sz="3000">
                <a:solidFill>
                  <a:srgbClr val="888888"/>
                </a:solidFill>
              </a:defRPr>
            </a:lvl2pPr>
            <a:lvl3pPr marL="1371600" lvl="2" indent="-228600" algn="l">
              <a:lnSpc>
                <a:spcPct val="90000"/>
              </a:lnSpc>
              <a:spcBef>
                <a:spcPts val="750"/>
              </a:spcBef>
              <a:spcAft>
                <a:spcPts val="0"/>
              </a:spcAft>
              <a:buClr>
                <a:srgbClr val="888888"/>
              </a:buClr>
              <a:buSzPts val="2700"/>
              <a:buNone/>
              <a:defRPr sz="2700">
                <a:solidFill>
                  <a:srgbClr val="888888"/>
                </a:solidFill>
              </a:defRPr>
            </a:lvl3pPr>
            <a:lvl4pPr marL="1828800" lvl="3" indent="-228600" algn="l">
              <a:lnSpc>
                <a:spcPct val="90000"/>
              </a:lnSpc>
              <a:spcBef>
                <a:spcPts val="750"/>
              </a:spcBef>
              <a:spcAft>
                <a:spcPts val="0"/>
              </a:spcAft>
              <a:buClr>
                <a:srgbClr val="888888"/>
              </a:buClr>
              <a:buSzPts val="2400"/>
              <a:buNone/>
              <a:defRPr sz="2400">
                <a:solidFill>
                  <a:srgbClr val="888888"/>
                </a:solidFill>
              </a:defRPr>
            </a:lvl4pPr>
            <a:lvl5pPr marL="2286000" lvl="4" indent="-228600" algn="l">
              <a:lnSpc>
                <a:spcPct val="90000"/>
              </a:lnSpc>
              <a:spcBef>
                <a:spcPts val="750"/>
              </a:spcBef>
              <a:spcAft>
                <a:spcPts val="0"/>
              </a:spcAft>
              <a:buClr>
                <a:srgbClr val="888888"/>
              </a:buClr>
              <a:buSzPts val="2400"/>
              <a:buNone/>
              <a:defRPr sz="2400">
                <a:solidFill>
                  <a:srgbClr val="888888"/>
                </a:solidFill>
              </a:defRPr>
            </a:lvl5pPr>
            <a:lvl6pPr marL="2743200" lvl="5" indent="-228600" algn="l">
              <a:lnSpc>
                <a:spcPct val="90000"/>
              </a:lnSpc>
              <a:spcBef>
                <a:spcPts val="750"/>
              </a:spcBef>
              <a:spcAft>
                <a:spcPts val="0"/>
              </a:spcAft>
              <a:buClr>
                <a:srgbClr val="888888"/>
              </a:buClr>
              <a:buSzPts val="2400"/>
              <a:buNone/>
              <a:defRPr sz="2400">
                <a:solidFill>
                  <a:srgbClr val="888888"/>
                </a:solidFill>
              </a:defRPr>
            </a:lvl6pPr>
            <a:lvl7pPr marL="3200400" lvl="6" indent="-228600" algn="l">
              <a:lnSpc>
                <a:spcPct val="90000"/>
              </a:lnSpc>
              <a:spcBef>
                <a:spcPts val="750"/>
              </a:spcBef>
              <a:spcAft>
                <a:spcPts val="0"/>
              </a:spcAft>
              <a:buClr>
                <a:srgbClr val="888888"/>
              </a:buClr>
              <a:buSzPts val="2400"/>
              <a:buNone/>
              <a:defRPr sz="2400">
                <a:solidFill>
                  <a:srgbClr val="888888"/>
                </a:solidFill>
              </a:defRPr>
            </a:lvl7pPr>
            <a:lvl8pPr marL="3657600" lvl="7" indent="-228600" algn="l">
              <a:lnSpc>
                <a:spcPct val="90000"/>
              </a:lnSpc>
              <a:spcBef>
                <a:spcPts val="750"/>
              </a:spcBef>
              <a:spcAft>
                <a:spcPts val="0"/>
              </a:spcAft>
              <a:buClr>
                <a:srgbClr val="888888"/>
              </a:buClr>
              <a:buSzPts val="2400"/>
              <a:buNone/>
              <a:defRPr sz="2400">
                <a:solidFill>
                  <a:srgbClr val="888888"/>
                </a:solidFill>
              </a:defRPr>
            </a:lvl8pPr>
            <a:lvl9pPr marL="4114800" lvl="8" indent="-228600" algn="l">
              <a:lnSpc>
                <a:spcPct val="90000"/>
              </a:lnSpc>
              <a:spcBef>
                <a:spcPts val="750"/>
              </a:spcBef>
              <a:spcAft>
                <a:spcPts val="0"/>
              </a:spcAft>
              <a:buClr>
                <a:srgbClr val="888888"/>
              </a:buClr>
              <a:buSzPts val="2400"/>
              <a:buNone/>
              <a:defRPr sz="2400">
                <a:solidFill>
                  <a:srgbClr val="888888"/>
                </a:solidFill>
              </a:defRPr>
            </a:lvl9pPr>
          </a:lstStyle>
          <a:p>
            <a:endParaRPr/>
          </a:p>
        </p:txBody>
      </p:sp>
      <p:sp>
        <p:nvSpPr>
          <p:cNvPr id="38" name="Google Shape;38;p15"/>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5"/>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6"/>
          <p:cNvSpPr txBox="1">
            <a:spLocks noGrp="1"/>
          </p:cNvSpPr>
          <p:nvPr>
            <p:ph type="body" idx="1"/>
          </p:nvPr>
        </p:nvSpPr>
        <p:spPr>
          <a:xfrm>
            <a:off x="1257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4" name="Google Shape;44;p16"/>
          <p:cNvSpPr txBox="1">
            <a:spLocks noGrp="1"/>
          </p:cNvSpPr>
          <p:nvPr>
            <p:ph type="body" idx="2"/>
          </p:nvPr>
        </p:nvSpPr>
        <p:spPr>
          <a:xfrm>
            <a:off x="9258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5" name="Google Shape;45;p16"/>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17"/>
          <p:cNvSpPr txBox="1">
            <a:spLocks noGrp="1"/>
          </p:cNvSpPr>
          <p:nvPr>
            <p:ph type="title"/>
          </p:nvPr>
        </p:nvSpPr>
        <p:spPr>
          <a:xfrm>
            <a:off x="1259682"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7"/>
          <p:cNvSpPr txBox="1">
            <a:spLocks noGrp="1"/>
          </p:cNvSpPr>
          <p:nvPr>
            <p:ph type="body" idx="1"/>
          </p:nvPr>
        </p:nvSpPr>
        <p:spPr>
          <a:xfrm>
            <a:off x="1259683" y="2521745"/>
            <a:ext cx="7736681"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750"/>
              </a:spcBef>
              <a:spcAft>
                <a:spcPts val="0"/>
              </a:spcAft>
              <a:buClr>
                <a:schemeClr val="dk1"/>
              </a:buClr>
              <a:buSzPts val="3000"/>
              <a:buNone/>
              <a:defRPr sz="3000" b="1"/>
            </a:lvl2pPr>
            <a:lvl3pPr marL="1371600" lvl="2" indent="-228600" algn="l">
              <a:lnSpc>
                <a:spcPct val="90000"/>
              </a:lnSpc>
              <a:spcBef>
                <a:spcPts val="750"/>
              </a:spcBef>
              <a:spcAft>
                <a:spcPts val="0"/>
              </a:spcAft>
              <a:buClr>
                <a:schemeClr val="dk1"/>
              </a:buClr>
              <a:buSzPts val="2700"/>
              <a:buNone/>
              <a:defRPr sz="2700" b="1"/>
            </a:lvl3pPr>
            <a:lvl4pPr marL="1828800" lvl="3" indent="-228600" algn="l">
              <a:lnSpc>
                <a:spcPct val="90000"/>
              </a:lnSpc>
              <a:spcBef>
                <a:spcPts val="750"/>
              </a:spcBef>
              <a:spcAft>
                <a:spcPts val="0"/>
              </a:spcAft>
              <a:buClr>
                <a:schemeClr val="dk1"/>
              </a:buClr>
              <a:buSzPts val="2400"/>
              <a:buNone/>
              <a:defRPr sz="2400" b="1"/>
            </a:lvl4pPr>
            <a:lvl5pPr marL="2286000" lvl="4" indent="-228600" algn="l">
              <a:lnSpc>
                <a:spcPct val="90000"/>
              </a:lnSpc>
              <a:spcBef>
                <a:spcPts val="750"/>
              </a:spcBef>
              <a:spcAft>
                <a:spcPts val="0"/>
              </a:spcAft>
              <a:buClr>
                <a:schemeClr val="dk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51" name="Google Shape;51;p17"/>
          <p:cNvSpPr txBox="1">
            <a:spLocks noGrp="1"/>
          </p:cNvSpPr>
          <p:nvPr>
            <p:ph type="body" idx="2"/>
          </p:nvPr>
        </p:nvSpPr>
        <p:spPr>
          <a:xfrm>
            <a:off x="1259683" y="3757613"/>
            <a:ext cx="7736681" cy="55268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2" name="Google Shape;52;p17"/>
          <p:cNvSpPr txBox="1">
            <a:spLocks noGrp="1"/>
          </p:cNvSpPr>
          <p:nvPr>
            <p:ph type="body" idx="3"/>
          </p:nvPr>
        </p:nvSpPr>
        <p:spPr>
          <a:xfrm>
            <a:off x="9258300" y="2521745"/>
            <a:ext cx="7774782"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750"/>
              </a:spcBef>
              <a:spcAft>
                <a:spcPts val="0"/>
              </a:spcAft>
              <a:buClr>
                <a:schemeClr val="dk1"/>
              </a:buClr>
              <a:buSzPts val="3000"/>
              <a:buNone/>
              <a:defRPr sz="3000" b="1"/>
            </a:lvl2pPr>
            <a:lvl3pPr marL="1371600" lvl="2" indent="-228600" algn="l">
              <a:lnSpc>
                <a:spcPct val="90000"/>
              </a:lnSpc>
              <a:spcBef>
                <a:spcPts val="750"/>
              </a:spcBef>
              <a:spcAft>
                <a:spcPts val="0"/>
              </a:spcAft>
              <a:buClr>
                <a:schemeClr val="dk1"/>
              </a:buClr>
              <a:buSzPts val="2700"/>
              <a:buNone/>
              <a:defRPr sz="2700" b="1"/>
            </a:lvl3pPr>
            <a:lvl4pPr marL="1828800" lvl="3" indent="-228600" algn="l">
              <a:lnSpc>
                <a:spcPct val="90000"/>
              </a:lnSpc>
              <a:spcBef>
                <a:spcPts val="750"/>
              </a:spcBef>
              <a:spcAft>
                <a:spcPts val="0"/>
              </a:spcAft>
              <a:buClr>
                <a:schemeClr val="dk1"/>
              </a:buClr>
              <a:buSzPts val="2400"/>
              <a:buNone/>
              <a:defRPr sz="2400" b="1"/>
            </a:lvl4pPr>
            <a:lvl5pPr marL="2286000" lvl="4" indent="-228600" algn="l">
              <a:lnSpc>
                <a:spcPct val="90000"/>
              </a:lnSpc>
              <a:spcBef>
                <a:spcPts val="750"/>
              </a:spcBef>
              <a:spcAft>
                <a:spcPts val="0"/>
              </a:spcAft>
              <a:buClr>
                <a:schemeClr val="dk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53" name="Google Shape;53;p17"/>
          <p:cNvSpPr txBox="1">
            <a:spLocks noGrp="1"/>
          </p:cNvSpPr>
          <p:nvPr>
            <p:ph type="body" idx="4"/>
          </p:nvPr>
        </p:nvSpPr>
        <p:spPr>
          <a:xfrm>
            <a:off x="9258300" y="3757613"/>
            <a:ext cx="7774782" cy="55268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4" name="Google Shape;54;p1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8"/>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txBox="1">
            <a:spLocks noGrp="1"/>
          </p:cNvSpPr>
          <p:nvPr>
            <p:ph type="body" idx="1"/>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L="457200" lvl="0" indent="-533400" algn="l">
              <a:lnSpc>
                <a:spcPct val="90000"/>
              </a:lnSpc>
              <a:spcBef>
                <a:spcPts val="1500"/>
              </a:spcBef>
              <a:spcAft>
                <a:spcPts val="0"/>
              </a:spcAft>
              <a:buClr>
                <a:schemeClr val="dk1"/>
              </a:buClr>
              <a:buSzPts val="4800"/>
              <a:buChar char="•"/>
              <a:defRPr sz="4800"/>
            </a:lvl1pPr>
            <a:lvl2pPr marL="914400" lvl="1" indent="-495300" algn="l">
              <a:lnSpc>
                <a:spcPct val="90000"/>
              </a:lnSpc>
              <a:spcBef>
                <a:spcPts val="750"/>
              </a:spcBef>
              <a:spcAft>
                <a:spcPts val="0"/>
              </a:spcAft>
              <a:buClr>
                <a:schemeClr val="dk1"/>
              </a:buClr>
              <a:buSzPts val="4200"/>
              <a:buChar char="•"/>
              <a:defRPr sz="4200"/>
            </a:lvl2pPr>
            <a:lvl3pPr marL="1371600" lvl="2" indent="-457200" algn="l">
              <a:lnSpc>
                <a:spcPct val="90000"/>
              </a:lnSpc>
              <a:spcBef>
                <a:spcPts val="750"/>
              </a:spcBef>
              <a:spcAft>
                <a:spcPts val="0"/>
              </a:spcAft>
              <a:buClr>
                <a:schemeClr val="dk1"/>
              </a:buClr>
              <a:buSzPts val="3600"/>
              <a:buChar char="•"/>
              <a:defRPr sz="3600"/>
            </a:lvl3pPr>
            <a:lvl4pPr marL="1828800" lvl="3" indent="-419100" algn="l">
              <a:lnSpc>
                <a:spcPct val="90000"/>
              </a:lnSpc>
              <a:spcBef>
                <a:spcPts val="750"/>
              </a:spcBef>
              <a:spcAft>
                <a:spcPts val="0"/>
              </a:spcAft>
              <a:buClr>
                <a:schemeClr val="dk1"/>
              </a:buClr>
              <a:buSzPts val="3000"/>
              <a:buChar char="•"/>
              <a:defRPr sz="3000"/>
            </a:lvl4pPr>
            <a:lvl5pPr marL="2286000" lvl="4" indent="-419100" algn="l">
              <a:lnSpc>
                <a:spcPct val="90000"/>
              </a:lnSpc>
              <a:spcBef>
                <a:spcPts val="750"/>
              </a:spcBef>
              <a:spcAft>
                <a:spcPts val="0"/>
              </a:spcAft>
              <a:buClr>
                <a:schemeClr val="dk1"/>
              </a:buClr>
              <a:buSzPts val="3000"/>
              <a:buChar char="•"/>
              <a:defRPr sz="3000"/>
            </a:lvl5pPr>
            <a:lvl6pPr marL="2743200" lvl="5" indent="-419100" algn="l">
              <a:lnSpc>
                <a:spcPct val="90000"/>
              </a:lnSpc>
              <a:spcBef>
                <a:spcPts val="750"/>
              </a:spcBef>
              <a:spcAft>
                <a:spcPts val="0"/>
              </a:spcAft>
              <a:buClr>
                <a:schemeClr val="dk1"/>
              </a:buClr>
              <a:buSzPts val="3000"/>
              <a:buChar char="•"/>
              <a:defRPr sz="3000"/>
            </a:lvl6pPr>
            <a:lvl7pPr marL="3200400" lvl="6" indent="-419100" algn="l">
              <a:lnSpc>
                <a:spcPct val="90000"/>
              </a:lnSpc>
              <a:spcBef>
                <a:spcPts val="750"/>
              </a:spcBef>
              <a:spcAft>
                <a:spcPts val="0"/>
              </a:spcAft>
              <a:buClr>
                <a:schemeClr val="dk1"/>
              </a:buClr>
              <a:buSzPts val="3000"/>
              <a:buChar char="•"/>
              <a:defRPr sz="3000"/>
            </a:lvl7pPr>
            <a:lvl8pPr marL="3657600" lvl="7" indent="-419100" algn="l">
              <a:lnSpc>
                <a:spcPct val="90000"/>
              </a:lnSpc>
              <a:spcBef>
                <a:spcPts val="750"/>
              </a:spcBef>
              <a:spcAft>
                <a:spcPts val="0"/>
              </a:spcAft>
              <a:buClr>
                <a:schemeClr val="dk1"/>
              </a:buClr>
              <a:buSzPts val="3000"/>
              <a:buChar char="•"/>
              <a:defRPr sz="3000"/>
            </a:lvl8pPr>
            <a:lvl9pPr marL="4114800" lvl="8" indent="-419100" algn="l">
              <a:lnSpc>
                <a:spcPct val="90000"/>
              </a:lnSpc>
              <a:spcBef>
                <a:spcPts val="750"/>
              </a:spcBef>
              <a:spcAft>
                <a:spcPts val="0"/>
              </a:spcAft>
              <a:buClr>
                <a:schemeClr val="dk1"/>
              </a:buClr>
              <a:buSzPts val="3000"/>
              <a:buChar char="•"/>
              <a:defRPr sz="3000"/>
            </a:lvl9pPr>
          </a:lstStyle>
          <a:p>
            <a:endParaRPr/>
          </a:p>
        </p:txBody>
      </p:sp>
      <p:sp>
        <p:nvSpPr>
          <p:cNvPr id="64" name="Google Shape;64;p19"/>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65" name="Google Shape;65;p19"/>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600"/>
              <a:buFont typeface="Calibri"/>
              <a:buNone/>
              <a:defRPr sz="6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19100"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L="1828800" marR="0" lvl="3"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grpSp>
        <p:nvGrpSpPr>
          <p:cNvPr id="91" name="Google Shape;91;p1"/>
          <p:cNvGrpSpPr/>
          <p:nvPr/>
        </p:nvGrpSpPr>
        <p:grpSpPr>
          <a:xfrm>
            <a:off x="1" y="0"/>
            <a:ext cx="18664614" cy="10286999"/>
            <a:chOff x="0" y="0"/>
            <a:chExt cx="18287999" cy="10286999"/>
          </a:xfrm>
        </p:grpSpPr>
        <p:pic>
          <p:nvPicPr>
            <p:cNvPr id="92" name="Google Shape;92;p1"/>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93" name="Google Shape;93;p1"/>
            <p:cNvSpPr/>
            <p:nvPr/>
          </p:nvSpPr>
          <p:spPr>
            <a:xfrm>
              <a:off x="4571849" y="2826719"/>
              <a:ext cx="8778875" cy="3766185"/>
            </a:xfrm>
            <a:custGeom>
              <a:avLst/>
              <a:gdLst/>
              <a:ahLst/>
              <a:cxnLst/>
              <a:rect l="l" t="t" r="r" b="b"/>
              <a:pathLst>
                <a:path w="8778875" h="3766184" extrusionOk="0">
                  <a:moveTo>
                    <a:pt x="8778274" y="3765889"/>
                  </a:moveTo>
                  <a:lnTo>
                    <a:pt x="0" y="3765889"/>
                  </a:lnTo>
                  <a:lnTo>
                    <a:pt x="0" y="0"/>
                  </a:lnTo>
                  <a:lnTo>
                    <a:pt x="8778274" y="0"/>
                  </a:lnTo>
                </a:path>
              </a:pathLst>
            </a:custGeom>
            <a:noFill/>
            <a:ln w="76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 name="Google Shape;94;p1"/>
          <p:cNvSpPr txBox="1">
            <a:spLocks noGrp="1"/>
          </p:cNvSpPr>
          <p:nvPr>
            <p:ph type="title"/>
          </p:nvPr>
        </p:nvSpPr>
        <p:spPr>
          <a:xfrm>
            <a:off x="5061611" y="3793552"/>
            <a:ext cx="8740775" cy="7540269"/>
          </a:xfrm>
          <a:prstGeom prst="rect">
            <a:avLst/>
          </a:prstGeom>
          <a:noFill/>
          <a:ln>
            <a:noFill/>
          </a:ln>
        </p:spPr>
        <p:txBody>
          <a:bodyPr spcFirstLastPara="1" wrap="square" lIns="0" tIns="12700" rIns="0" bIns="0" anchor="ctr" anchorCtr="0">
            <a:spAutoFit/>
          </a:bodyPr>
          <a:lstStyle/>
          <a:p>
            <a:pPr marL="0" lvl="0" indent="0" algn="l" rtl="0">
              <a:lnSpc>
                <a:spcPct val="90000"/>
              </a:lnSpc>
              <a:spcBef>
                <a:spcPts val="0"/>
              </a:spcBef>
              <a:spcAft>
                <a:spcPts val="0"/>
              </a:spcAft>
              <a:buClr>
                <a:srgbClr val="C55A11"/>
              </a:buClr>
              <a:buSzPts val="4400"/>
              <a:buFont typeface="Times New Roman"/>
              <a:buNone/>
            </a:pPr>
            <a:r>
              <a:rPr lang="en-US" sz="4400" b="1">
                <a:solidFill>
                  <a:srgbClr val="C55A11"/>
                </a:solidFill>
                <a:latin typeface="Times New Roman"/>
                <a:ea typeface="Times New Roman"/>
                <a:cs typeface="Times New Roman"/>
                <a:sym typeface="Times New Roman"/>
              </a:rPr>
              <a:t>NOVEL EMBEDDED SYSTEM    FOR REAL TIME  FAULT DIAGNOSIS OF PHOTOVOLTAIC MODULES</a:t>
            </a:r>
            <a:br>
              <a:rPr lang="en-US" sz="4400">
                <a:solidFill>
                  <a:srgbClr val="00B050"/>
                </a:solidFill>
                <a:latin typeface="Times New Roman"/>
                <a:ea typeface="Times New Roman"/>
                <a:cs typeface="Times New Roman"/>
                <a:sym typeface="Times New Roman"/>
              </a:rPr>
            </a:br>
            <a:br>
              <a:rPr lang="en-US" sz="4400">
                <a:solidFill>
                  <a:srgbClr val="FF0000"/>
                </a:solidFill>
                <a:latin typeface="Times New Roman"/>
                <a:ea typeface="Times New Roman"/>
                <a:cs typeface="Times New Roman"/>
                <a:sym typeface="Times New Roman"/>
              </a:rPr>
            </a:br>
            <a:br>
              <a:rPr lang="en-US" sz="4400">
                <a:solidFill>
                  <a:srgbClr val="00B050"/>
                </a:solidFill>
                <a:latin typeface="Times New Roman"/>
                <a:ea typeface="Times New Roman"/>
                <a:cs typeface="Times New Roman"/>
                <a:sym typeface="Times New Roman"/>
              </a:rPr>
            </a:br>
            <a:br>
              <a:rPr lang="en-US" sz="4400">
                <a:solidFill>
                  <a:srgbClr val="00B050"/>
                </a:solidFill>
                <a:latin typeface="Times New Roman"/>
                <a:ea typeface="Times New Roman"/>
                <a:cs typeface="Times New Roman"/>
                <a:sym typeface="Times New Roman"/>
              </a:rPr>
            </a:br>
            <a:br>
              <a:rPr lang="en-US" sz="4400">
                <a:solidFill>
                  <a:srgbClr val="00B050"/>
                </a:solidFill>
                <a:latin typeface="Times New Roman"/>
                <a:ea typeface="Times New Roman"/>
                <a:cs typeface="Times New Roman"/>
                <a:sym typeface="Times New Roman"/>
              </a:rPr>
            </a:br>
            <a:br>
              <a:rPr lang="en-US" sz="4400">
                <a:solidFill>
                  <a:srgbClr val="00B050"/>
                </a:solidFill>
                <a:latin typeface="Times New Roman"/>
                <a:ea typeface="Times New Roman"/>
                <a:cs typeface="Times New Roman"/>
                <a:sym typeface="Times New Roman"/>
              </a:rPr>
            </a:br>
            <a:br>
              <a:rPr lang="en-US" sz="4400">
                <a:solidFill>
                  <a:srgbClr val="00B050"/>
                </a:solidFill>
                <a:latin typeface="Times New Roman"/>
                <a:ea typeface="Times New Roman"/>
                <a:cs typeface="Times New Roman"/>
                <a:sym typeface="Times New Roman"/>
              </a:rPr>
            </a:br>
            <a:br>
              <a:rPr lang="en-US" sz="4400">
                <a:solidFill>
                  <a:srgbClr val="00B050"/>
                </a:solidFill>
                <a:latin typeface="Calibri"/>
                <a:ea typeface="Calibri"/>
                <a:cs typeface="Calibri"/>
                <a:sym typeface="Calibri"/>
              </a:rPr>
            </a:br>
            <a:br>
              <a:rPr lang="en-US" sz="1800"/>
            </a:br>
            <a:endParaRPr sz="4150"/>
          </a:p>
        </p:txBody>
      </p:sp>
      <p:pic>
        <p:nvPicPr>
          <p:cNvPr id="95" name="Google Shape;95;p1"/>
          <p:cNvPicPr preferRelativeResize="0"/>
          <p:nvPr/>
        </p:nvPicPr>
        <p:blipFill rotWithShape="1">
          <a:blip r:embed="rId4">
            <a:alphaModFix/>
          </a:blip>
          <a:srcRect/>
          <a:stretch/>
        </p:blipFill>
        <p:spPr>
          <a:xfrm>
            <a:off x="15250131" y="291276"/>
            <a:ext cx="3037867" cy="1933574"/>
          </a:xfrm>
          <a:prstGeom prst="rect">
            <a:avLst/>
          </a:prstGeom>
          <a:noFill/>
          <a:ln>
            <a:noFill/>
          </a:ln>
        </p:spPr>
      </p:pic>
      <p:sp>
        <p:nvSpPr>
          <p:cNvPr id="96" name="Google Shape;96;p1"/>
          <p:cNvSpPr txBox="1"/>
          <p:nvPr/>
        </p:nvSpPr>
        <p:spPr>
          <a:xfrm>
            <a:off x="10509183" y="7759034"/>
            <a:ext cx="7449881" cy="1645435"/>
          </a:xfrm>
          <a:prstGeom prst="rect">
            <a:avLst/>
          </a:prstGeom>
          <a:noFill/>
          <a:ln>
            <a:noFill/>
          </a:ln>
        </p:spPr>
        <p:txBody>
          <a:bodyPr spcFirstLastPara="1" wrap="square" lIns="0" tIns="12050" rIns="0" bIns="0" anchor="t" anchorCtr="0">
            <a:spAutoFit/>
          </a:bodyPr>
          <a:lstStyle/>
          <a:p>
            <a:pPr marL="12700" marR="5080" lvl="0" indent="0" algn="ctr" rtl="0">
              <a:lnSpc>
                <a:spcPct val="117000"/>
              </a:lnSpc>
              <a:spcBef>
                <a:spcPts val="0"/>
              </a:spcBef>
              <a:spcAft>
                <a:spcPts val="0"/>
              </a:spcAft>
              <a:buNone/>
            </a:pPr>
            <a:r>
              <a:rPr lang="en-US" sz="3000" b="1" dirty="0">
                <a:solidFill>
                  <a:schemeClr val="dk1"/>
                </a:solidFill>
                <a:latin typeface="Times New Roman"/>
                <a:ea typeface="Times New Roman"/>
                <a:cs typeface="Times New Roman"/>
                <a:sym typeface="Times New Roman"/>
              </a:rPr>
              <a:t>UNDER THE ESTEEMED GUIDANCE OF </a:t>
            </a:r>
            <a:r>
              <a:rPr lang="en-US" sz="3000" dirty="0" err="1">
                <a:solidFill>
                  <a:schemeClr val="dk1"/>
                </a:solidFill>
                <a:latin typeface="Times New Roman"/>
                <a:ea typeface="Times New Roman"/>
                <a:cs typeface="Times New Roman"/>
                <a:sym typeface="Times New Roman"/>
              </a:rPr>
              <a:t>Dr.B.S.S.SANTHOSH</a:t>
            </a:r>
            <a:r>
              <a:rPr lang="en-US" sz="3000" dirty="0">
                <a:solidFill>
                  <a:schemeClr val="dk1"/>
                </a:solidFill>
                <a:latin typeface="Times New Roman"/>
                <a:ea typeface="Times New Roman"/>
                <a:cs typeface="Times New Roman"/>
                <a:sym typeface="Times New Roman"/>
              </a:rPr>
              <a:t>, </a:t>
            </a:r>
            <a:r>
              <a:rPr lang="en-US" sz="3000" dirty="0" err="1">
                <a:solidFill>
                  <a:schemeClr val="dk1"/>
                </a:solidFill>
                <a:latin typeface="Times New Roman"/>
                <a:ea typeface="Times New Roman"/>
                <a:cs typeface="Times New Roman"/>
                <a:sym typeface="Times New Roman"/>
              </a:rPr>
              <a:t>M.Tech</a:t>
            </a:r>
            <a:r>
              <a:rPr lang="en-US" sz="3000" dirty="0">
                <a:solidFill>
                  <a:schemeClr val="dk1"/>
                </a:solidFill>
                <a:latin typeface="Times New Roman"/>
                <a:ea typeface="Times New Roman"/>
                <a:cs typeface="Times New Roman"/>
                <a:sym typeface="Times New Roman"/>
              </a:rPr>
              <a:t>, </a:t>
            </a:r>
            <a:r>
              <a:rPr lang="en-US" sz="3000" dirty="0" err="1">
                <a:solidFill>
                  <a:schemeClr val="dk1"/>
                </a:solidFill>
                <a:latin typeface="Times New Roman"/>
                <a:ea typeface="Times New Roman"/>
                <a:cs typeface="Times New Roman"/>
                <a:sym typeface="Times New Roman"/>
              </a:rPr>
              <a:t>Phd</a:t>
            </a:r>
            <a:endParaRPr sz="3000" dirty="0">
              <a:solidFill>
                <a:schemeClr val="dk1"/>
              </a:solidFill>
              <a:latin typeface="Times New Roman"/>
              <a:ea typeface="Times New Roman"/>
              <a:cs typeface="Times New Roman"/>
              <a:sym typeface="Times New Roman"/>
            </a:endParaRPr>
          </a:p>
          <a:p>
            <a:pPr marL="12700" marR="5080" lvl="0" indent="0" algn="ctr" rtl="0">
              <a:lnSpc>
                <a:spcPct val="117000"/>
              </a:lnSpc>
              <a:spcBef>
                <a:spcPts val="95"/>
              </a:spcBef>
              <a:spcAft>
                <a:spcPts val="0"/>
              </a:spcAft>
              <a:buNone/>
            </a:pPr>
            <a:r>
              <a:rPr lang="en-US" sz="3000" dirty="0">
                <a:solidFill>
                  <a:schemeClr val="dk1"/>
                </a:solidFill>
                <a:latin typeface="Times New Roman"/>
                <a:ea typeface="Times New Roman"/>
                <a:cs typeface="Times New Roman"/>
                <a:sym typeface="Times New Roman"/>
              </a:rPr>
              <a:t> ASSISTANT PROFESSOR</a:t>
            </a:r>
            <a:endParaRPr sz="3000" dirty="0">
              <a:solidFill>
                <a:schemeClr val="dk1"/>
              </a:solidFill>
              <a:latin typeface="Times New Roman"/>
              <a:ea typeface="Times New Roman"/>
              <a:cs typeface="Times New Roman"/>
              <a:sym typeface="Times New Roman"/>
            </a:endParaRPr>
          </a:p>
        </p:txBody>
      </p:sp>
      <p:sp>
        <p:nvSpPr>
          <p:cNvPr id="97" name="Google Shape;97;p1"/>
          <p:cNvSpPr txBox="1"/>
          <p:nvPr/>
        </p:nvSpPr>
        <p:spPr>
          <a:xfrm>
            <a:off x="348601" y="7563687"/>
            <a:ext cx="9764972" cy="2527615"/>
          </a:xfrm>
          <a:prstGeom prst="rect">
            <a:avLst/>
          </a:prstGeom>
          <a:noFill/>
          <a:ln>
            <a:noFill/>
          </a:ln>
        </p:spPr>
        <p:txBody>
          <a:bodyPr spcFirstLastPara="1" wrap="square" lIns="0" tIns="16500" rIns="0" bIns="0" anchor="t" anchorCtr="0">
            <a:spAutoFit/>
          </a:bodyPr>
          <a:lstStyle/>
          <a:p>
            <a:pPr marL="233045" marR="0" lvl="0" indent="0" algn="l" rtl="0">
              <a:lnSpc>
                <a:spcPct val="100000"/>
              </a:lnSpc>
              <a:spcBef>
                <a:spcPts val="0"/>
              </a:spcBef>
              <a:spcAft>
                <a:spcPts val="0"/>
              </a:spcAft>
              <a:buNone/>
            </a:pPr>
            <a:r>
              <a:rPr lang="en-US" sz="2650" b="1">
                <a:solidFill>
                  <a:schemeClr val="dk1"/>
                </a:solidFill>
                <a:latin typeface="Times New Roman"/>
                <a:ea typeface="Times New Roman"/>
                <a:cs typeface="Times New Roman"/>
                <a:sym typeface="Times New Roman"/>
              </a:rPr>
              <a:t>SUBMITTED BY</a:t>
            </a:r>
            <a:endParaRPr sz="2650" b="1">
              <a:solidFill>
                <a:schemeClr val="dk1"/>
              </a:solidFill>
              <a:latin typeface="Times New Roman"/>
              <a:ea typeface="Times New Roman"/>
              <a:cs typeface="Times New Roman"/>
              <a:sym typeface="Times New Roman"/>
            </a:endParaRPr>
          </a:p>
          <a:p>
            <a:pPr marL="233045" marR="0" lvl="0" indent="0" algn="l" rtl="0">
              <a:lnSpc>
                <a:spcPct val="100000"/>
              </a:lnSpc>
              <a:spcBef>
                <a:spcPts val="130"/>
              </a:spcBef>
              <a:spcAft>
                <a:spcPts val="0"/>
              </a:spcAft>
              <a:buNone/>
            </a:pPr>
            <a:r>
              <a:rPr lang="en-US" sz="2650">
                <a:solidFill>
                  <a:schemeClr val="dk1"/>
                </a:solidFill>
                <a:latin typeface="Times New Roman"/>
                <a:ea typeface="Times New Roman"/>
                <a:cs typeface="Times New Roman"/>
                <a:sym typeface="Times New Roman"/>
              </a:rPr>
              <a:t>SINGANA LIKHIL SAI PRAKASH         -21B91A02D4</a:t>
            </a:r>
            <a:endParaRPr/>
          </a:p>
          <a:p>
            <a:pPr marL="233045" marR="0" lvl="0" indent="0" algn="l" rtl="0">
              <a:lnSpc>
                <a:spcPct val="100000"/>
              </a:lnSpc>
              <a:spcBef>
                <a:spcPts val="130"/>
              </a:spcBef>
              <a:spcAft>
                <a:spcPts val="0"/>
              </a:spcAft>
              <a:buNone/>
            </a:pPr>
            <a:r>
              <a:rPr lang="en-US" sz="2650">
                <a:solidFill>
                  <a:schemeClr val="dk1"/>
                </a:solidFill>
                <a:latin typeface="Times New Roman"/>
                <a:ea typeface="Times New Roman"/>
                <a:cs typeface="Times New Roman"/>
                <a:sym typeface="Times New Roman"/>
              </a:rPr>
              <a:t>SATTI DEVI SAI REDDY                       -21B91A02D2</a:t>
            </a:r>
            <a:endParaRPr/>
          </a:p>
          <a:p>
            <a:pPr marL="233045" marR="0" lvl="0" indent="0" algn="l" rtl="0">
              <a:spcBef>
                <a:spcPts val="130"/>
              </a:spcBef>
              <a:spcAft>
                <a:spcPts val="0"/>
              </a:spcAft>
              <a:buNone/>
            </a:pPr>
            <a:r>
              <a:rPr lang="en-US" sz="2650">
                <a:solidFill>
                  <a:schemeClr val="dk1"/>
                </a:solidFill>
                <a:latin typeface="Times New Roman"/>
                <a:ea typeface="Times New Roman"/>
                <a:cs typeface="Times New Roman"/>
                <a:sym typeface="Times New Roman"/>
              </a:rPr>
              <a:t>PRAGADA VIJAYA RATHNANJALI       -21B91A02C3</a:t>
            </a:r>
            <a:endParaRPr/>
          </a:p>
          <a:p>
            <a:pPr marL="233045" marR="0" lvl="0" indent="0" algn="l" rtl="0">
              <a:spcBef>
                <a:spcPts val="130"/>
              </a:spcBef>
              <a:spcAft>
                <a:spcPts val="0"/>
              </a:spcAft>
              <a:buNone/>
            </a:pPr>
            <a:r>
              <a:rPr lang="en-US" sz="2650">
                <a:solidFill>
                  <a:schemeClr val="dk1"/>
                </a:solidFill>
                <a:latin typeface="Times New Roman"/>
                <a:ea typeface="Times New Roman"/>
                <a:cs typeface="Times New Roman"/>
                <a:sym typeface="Times New Roman"/>
              </a:rPr>
              <a:t>PILLI SATYA VENKAT                           -21B91A02B9</a:t>
            </a:r>
            <a:endParaRPr/>
          </a:p>
          <a:p>
            <a:pPr marL="233045" marR="0" lvl="0" indent="0" algn="l" rtl="0">
              <a:spcBef>
                <a:spcPts val="130"/>
              </a:spcBef>
              <a:spcAft>
                <a:spcPts val="0"/>
              </a:spcAft>
              <a:buNone/>
            </a:pPr>
            <a:r>
              <a:rPr lang="en-US" sz="2650">
                <a:solidFill>
                  <a:schemeClr val="dk1"/>
                </a:solidFill>
                <a:latin typeface="Times New Roman"/>
                <a:ea typeface="Times New Roman"/>
                <a:cs typeface="Times New Roman"/>
                <a:sym typeface="Times New Roman"/>
              </a:rPr>
              <a:t>MOHAMMAD ANAS MALLIK                -21B91A0295</a:t>
            </a:r>
            <a:endParaRPr/>
          </a:p>
        </p:txBody>
      </p:sp>
      <p:sp>
        <p:nvSpPr>
          <p:cNvPr id="98" name="Google Shape;98;p1"/>
          <p:cNvSpPr txBox="1"/>
          <p:nvPr/>
        </p:nvSpPr>
        <p:spPr>
          <a:xfrm>
            <a:off x="3141823" y="650160"/>
            <a:ext cx="11947525" cy="983615"/>
          </a:xfrm>
          <a:prstGeom prst="rect">
            <a:avLst/>
          </a:prstGeom>
          <a:noFill/>
          <a:ln>
            <a:noFill/>
          </a:ln>
        </p:spPr>
        <p:txBody>
          <a:bodyPr spcFirstLastPara="1" wrap="square" lIns="0" tIns="12700" rIns="0" bIns="0" anchor="t" anchorCtr="0">
            <a:spAutoFit/>
          </a:bodyPr>
          <a:lstStyle/>
          <a:p>
            <a:pPr marL="12700" marR="5080" lvl="0" indent="-635" algn="l" rtl="0">
              <a:lnSpc>
                <a:spcPct val="116399"/>
              </a:lnSpc>
              <a:spcBef>
                <a:spcPts val="0"/>
              </a:spcBef>
              <a:spcAft>
                <a:spcPts val="0"/>
              </a:spcAft>
              <a:buNone/>
            </a:pPr>
            <a:r>
              <a:rPr lang="en-US" sz="2700">
                <a:solidFill>
                  <a:schemeClr val="dk1"/>
                </a:solidFill>
                <a:latin typeface="Arial Black"/>
                <a:ea typeface="Arial Black"/>
                <a:cs typeface="Arial Black"/>
                <a:sym typeface="Arial Black"/>
              </a:rPr>
              <a:t>DEPARTMENT OF ELECTRICAL AND ELECTRONICS ENGINEERING SAGI RAMA KRISHNAM RAJU ENGINEERING COLLEGE (AUTONOMOUS)</a:t>
            </a:r>
            <a:endParaRPr sz="2700">
              <a:solidFill>
                <a:schemeClr val="dk1"/>
              </a:solidFill>
              <a:latin typeface="Arial Black"/>
              <a:ea typeface="Arial Black"/>
              <a:cs typeface="Arial Black"/>
              <a:sym typeface="Arial Black"/>
            </a:endParaRPr>
          </a:p>
        </p:txBody>
      </p:sp>
      <p:pic>
        <p:nvPicPr>
          <p:cNvPr id="99" name="Google Shape;99;p1"/>
          <p:cNvPicPr preferRelativeResize="0"/>
          <p:nvPr/>
        </p:nvPicPr>
        <p:blipFill rotWithShape="1">
          <a:blip r:embed="rId4">
            <a:alphaModFix/>
          </a:blip>
          <a:srcRect/>
          <a:stretch/>
        </p:blipFill>
        <p:spPr>
          <a:xfrm>
            <a:off x="-381000" y="175180"/>
            <a:ext cx="3037867" cy="1933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Google Shape;200;p8"/>
          <p:cNvSpPr txBox="1">
            <a:spLocks noGrp="1"/>
          </p:cNvSpPr>
          <p:nvPr>
            <p:ph type="title"/>
          </p:nvPr>
        </p:nvSpPr>
        <p:spPr>
          <a:xfrm>
            <a:off x="914400" y="419100"/>
            <a:ext cx="4056052" cy="102848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6600"/>
              <a:buFont typeface="Calibri"/>
              <a:buNone/>
            </a:pPr>
            <a:r>
              <a:rPr lang="en-US" b="1" dirty="0"/>
              <a:t>References</a:t>
            </a:r>
            <a:endParaRPr b="1" dirty="0"/>
          </a:p>
        </p:txBody>
      </p:sp>
      <p:sp>
        <p:nvSpPr>
          <p:cNvPr id="201" name="Google Shape;201;p8"/>
          <p:cNvSpPr txBox="1">
            <a:spLocks noGrp="1"/>
          </p:cNvSpPr>
          <p:nvPr>
            <p:ph type="body" idx="1"/>
          </p:nvPr>
        </p:nvSpPr>
        <p:spPr>
          <a:xfrm>
            <a:off x="721313" y="1718634"/>
            <a:ext cx="17219295" cy="8344272"/>
          </a:xfrm>
          <a:prstGeom prst="rect">
            <a:avLst/>
          </a:prstGeom>
          <a:noFill/>
          <a:ln>
            <a:noFill/>
          </a:ln>
        </p:spPr>
        <p:txBody>
          <a:bodyPr spcFirstLastPara="1" wrap="square" lIns="0" tIns="12050" rIns="0" bIns="0" anchor="t" anchorCtr="0">
            <a:spAutoFit/>
          </a:bodyPr>
          <a:lstStyle/>
          <a:p>
            <a:pPr marL="567055" marR="45085" lvl="0" indent="-514350" algn="l" rtl="0">
              <a:lnSpc>
                <a:spcPct val="116599"/>
              </a:lnSpc>
              <a:spcBef>
                <a:spcPts val="0"/>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Long-Dong, Y. -K. Wu and M. -H. Pham, "Fault identification and diagnosis methods for photovoltaic system:A review," 2021 7th International Conference on Applied System Innovation (ICASI), Chiayi, Taiwan, 2021</a:t>
            </a:r>
            <a:endParaRPr/>
          </a:p>
          <a:p>
            <a:pPr marL="567055" marR="45085" lvl="0" indent="-514350" algn="l" rtl="0">
              <a:lnSpc>
                <a:spcPct val="116599"/>
              </a:lnSpc>
              <a:spcBef>
                <a:spcPts val="95"/>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G. G. Kim, W. Lee, B. G. Bhang, J. H. Choi and H. -K. Ahn, "Fault Detection for Photovoltaic Systems Using Multivariate Analysis With Electrical and Environmental Variables," in IEEE Journal of Photovoltaics, vol. 11, no. 1, pp. 202-212, Jan. 2021</a:t>
            </a:r>
            <a:endParaRPr/>
          </a:p>
          <a:p>
            <a:pPr marL="567055" marR="45085" lvl="0" indent="-514350" algn="l" rtl="0">
              <a:lnSpc>
                <a:spcPct val="116599"/>
              </a:lnSpc>
              <a:spcBef>
                <a:spcPts val="95"/>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W. Rezgui, H. Mouss, N. Mouss, D. Mouss, M. Benbouzid and Y. Amirat, "Photovoltaic module simultaneous open-and short-circuit faults modeling and detection using the I–V characteristic," 2015 IEEE 24th International Symposium on Industrial Electronics (ISIE), Buzios, Brazil, 2015</a:t>
            </a:r>
            <a:endParaRPr/>
          </a:p>
          <a:p>
            <a:pPr marL="567055" marR="45085" lvl="0" indent="-514350" algn="l" rtl="0">
              <a:lnSpc>
                <a:spcPct val="116599"/>
              </a:lnSpc>
              <a:spcBef>
                <a:spcPts val="95"/>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Miao, W., Lam, K. H., &amp; Pong, P. W. (2020). A string-current behavior and current sensing-based technique for photovoltaic line–line fault detection in systems. IEEE Transactions on Magnetics, 57(2),1-6</a:t>
            </a:r>
            <a:endParaRPr sz="2800">
              <a:latin typeface="Times New Roman"/>
              <a:ea typeface="Times New Roman"/>
              <a:cs typeface="Times New Roman"/>
              <a:sym typeface="Times New Roman"/>
            </a:endParaRPr>
          </a:p>
          <a:p>
            <a:pPr marL="567055" marR="45085" lvl="0" indent="-514350" algn="l" rtl="0">
              <a:lnSpc>
                <a:spcPct val="116599"/>
              </a:lnSpc>
              <a:spcBef>
                <a:spcPts val="95"/>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Dr.K.Dhayalini, S.A.Priyadarshini, “Â MEMS multisensory based intelligent damage detection for wind turbines”, International Journal of computer and mathematical sciences, Volume 6, Issue 11, pp.181-189</a:t>
            </a:r>
            <a:endParaRPr/>
          </a:p>
          <a:p>
            <a:pPr marL="567055" marR="45085" lvl="0" indent="-514350" algn="l" rtl="0">
              <a:lnSpc>
                <a:spcPct val="116599"/>
              </a:lnSpc>
              <a:spcBef>
                <a:spcPts val="95"/>
              </a:spcBef>
              <a:spcAft>
                <a:spcPts val="0"/>
              </a:spcAft>
              <a:buClr>
                <a:schemeClr val="dk1"/>
              </a:buClr>
              <a:buSzPts val="2800"/>
              <a:buFont typeface="Calibri"/>
              <a:buAutoNum type="arabicPeriod"/>
            </a:pPr>
            <a:r>
              <a:rPr lang="en-US" sz="2800">
                <a:latin typeface="Times New Roman"/>
                <a:ea typeface="Times New Roman"/>
                <a:cs typeface="Times New Roman"/>
                <a:sym typeface="Times New Roman"/>
              </a:rPr>
              <a:t>Abd el-Ghany, H. A., ELGebaly, A. E., &amp; Taha, I. B. (2021). A new monitoring technique for fault detection and classification in PV systems based on rate of change of voltage-current trajectory. International Journal of Electrical Power &amp; Energy Systems, 133.</a:t>
            </a:r>
            <a:endParaRPr sz="2800">
              <a:latin typeface="Times New Roman"/>
              <a:ea typeface="Times New Roman"/>
              <a:cs typeface="Times New Roman"/>
              <a:sym typeface="Times New Roman"/>
            </a:endParaRPr>
          </a:p>
          <a:p>
            <a:pPr marL="52705" marR="45085" lvl="0" indent="213995" algn="l" rtl="0">
              <a:lnSpc>
                <a:spcPct val="116599"/>
              </a:lnSpc>
              <a:spcBef>
                <a:spcPts val="95"/>
              </a:spcBef>
              <a:spcAft>
                <a:spcPts val="0"/>
              </a:spcAft>
              <a:buClr>
                <a:schemeClr val="dk1"/>
              </a:buClr>
              <a:buSzPts val="4200"/>
              <a:buNone/>
            </a:pP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title"/>
          </p:nvPr>
        </p:nvSpPr>
        <p:spPr>
          <a:xfrm>
            <a:off x="4648200" y="3924300"/>
            <a:ext cx="8305800" cy="1645920"/>
          </a:xfrm>
          <a:prstGeom prst="rect">
            <a:avLst/>
          </a:prstGeom>
          <a:noFill/>
          <a:ln>
            <a:noFill/>
          </a:ln>
        </p:spPr>
        <p:txBody>
          <a:bodyPr spcFirstLastPara="1" wrap="square" lIns="0" tIns="16500" rIns="0" bIns="0" anchor="ctr" anchorCtr="0">
            <a:spAutoFit/>
          </a:bodyPr>
          <a:lstStyle/>
          <a:p>
            <a:pPr marL="12700" lvl="0" indent="0" algn="just" rtl="0">
              <a:lnSpc>
                <a:spcPct val="100000"/>
              </a:lnSpc>
              <a:spcBef>
                <a:spcPts val="0"/>
              </a:spcBef>
              <a:spcAft>
                <a:spcPts val="0"/>
              </a:spcAft>
              <a:buClr>
                <a:srgbClr val="231F20"/>
              </a:buClr>
              <a:buSzPts val="10600"/>
              <a:buFont typeface="Trebuchet MS"/>
              <a:buNone/>
            </a:pPr>
            <a:r>
              <a:rPr lang="en-US" sz="10600" b="1">
                <a:solidFill>
                  <a:srgbClr val="231F20"/>
                </a:solidFill>
                <a:latin typeface="Trebuchet MS"/>
                <a:ea typeface="Trebuchet MS"/>
                <a:cs typeface="Trebuchet MS"/>
                <a:sym typeface="Trebuchet MS"/>
              </a:rPr>
              <a:t>THANK	YOU</a:t>
            </a:r>
            <a:endParaRPr sz="1060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p:nvPr/>
        </p:nvSpPr>
        <p:spPr>
          <a:xfrm>
            <a:off x="985041" y="4172810"/>
            <a:ext cx="6810375" cy="2218055"/>
          </a:xfrm>
          <a:prstGeom prst="rect">
            <a:avLst/>
          </a:prstGeom>
          <a:noFill/>
          <a:ln>
            <a:noFill/>
          </a:ln>
        </p:spPr>
        <p:txBody>
          <a:bodyPr spcFirstLastPara="1" wrap="square" lIns="0" tIns="26025" rIns="0" bIns="0" anchor="t" anchorCtr="0">
            <a:spAutoFit/>
          </a:bodyPr>
          <a:lstStyle/>
          <a:p>
            <a:pPr marL="12700" marR="5080" lvl="0" indent="0" algn="l" rtl="0">
              <a:lnSpc>
                <a:spcPct val="119861"/>
              </a:lnSpc>
              <a:spcBef>
                <a:spcPts val="0"/>
              </a:spcBef>
              <a:spcAft>
                <a:spcPts val="0"/>
              </a:spcAft>
              <a:buNone/>
            </a:pPr>
            <a:r>
              <a:rPr lang="en-US" sz="7200" b="1">
                <a:solidFill>
                  <a:srgbClr val="3C3C17"/>
                </a:solidFill>
                <a:latin typeface="Verdana"/>
                <a:ea typeface="Verdana"/>
                <a:cs typeface="Verdana"/>
                <a:sym typeface="Verdana"/>
              </a:rPr>
              <a:t>Overview of Presentation</a:t>
            </a:r>
            <a:endParaRPr sz="7200">
              <a:solidFill>
                <a:schemeClr val="dk1"/>
              </a:solidFill>
              <a:latin typeface="Verdana"/>
              <a:ea typeface="Verdana"/>
              <a:cs typeface="Verdana"/>
              <a:sym typeface="Verdana"/>
            </a:endParaRPr>
          </a:p>
        </p:txBody>
      </p:sp>
      <p:sp>
        <p:nvSpPr>
          <p:cNvPr id="105" name="Google Shape;105;p2"/>
          <p:cNvSpPr txBox="1">
            <a:spLocks noGrp="1"/>
          </p:cNvSpPr>
          <p:nvPr>
            <p:ph type="title"/>
          </p:nvPr>
        </p:nvSpPr>
        <p:spPr>
          <a:xfrm>
            <a:off x="10492586" y="3652130"/>
            <a:ext cx="3596227" cy="1491370"/>
          </a:xfrm>
          <a:prstGeom prst="rect">
            <a:avLst/>
          </a:prstGeom>
          <a:noFill/>
          <a:ln>
            <a:noFill/>
          </a:ln>
        </p:spPr>
        <p:txBody>
          <a:bodyPr spcFirstLastPara="1" wrap="square" lIns="0" tIns="12700" rIns="0" bIns="0" anchor="ctr" anchorCtr="0">
            <a:spAutoFit/>
          </a:bodyPr>
          <a:lstStyle/>
          <a:p>
            <a:pPr marL="12700" marR="5080" lvl="0" indent="0" algn="l" rtl="0">
              <a:lnSpc>
                <a:spcPct val="114799"/>
              </a:lnSpc>
              <a:spcBef>
                <a:spcPts val="0"/>
              </a:spcBef>
              <a:spcAft>
                <a:spcPts val="0"/>
              </a:spcAft>
              <a:buClr>
                <a:srgbClr val="3C3C17"/>
              </a:buClr>
              <a:buSzPts val="4400"/>
              <a:buFont typeface="Tahoma"/>
              <a:buNone/>
            </a:pPr>
            <a:r>
              <a:rPr lang="en-US" sz="4400" dirty="0">
                <a:solidFill>
                  <a:srgbClr val="3C3C17"/>
                </a:solidFill>
                <a:latin typeface="Tahoma"/>
                <a:ea typeface="Tahoma"/>
                <a:cs typeface="Tahoma"/>
                <a:sym typeface="Tahoma"/>
              </a:rPr>
              <a:t>Abstract </a:t>
            </a:r>
            <a:br>
              <a:rPr lang="en-US" sz="4400" dirty="0">
                <a:solidFill>
                  <a:srgbClr val="3C3C17"/>
                </a:solidFill>
                <a:latin typeface="Tahoma"/>
                <a:ea typeface="Tahoma"/>
                <a:cs typeface="Tahoma"/>
                <a:sym typeface="Tahoma"/>
              </a:rPr>
            </a:br>
            <a:r>
              <a:rPr lang="en-US" sz="4400" dirty="0">
                <a:solidFill>
                  <a:srgbClr val="3C3C17"/>
                </a:solidFill>
                <a:latin typeface="Tahoma"/>
                <a:ea typeface="Tahoma"/>
                <a:cs typeface="Tahoma"/>
                <a:sym typeface="Tahoma"/>
              </a:rPr>
              <a:t>Block Diagram</a:t>
            </a:r>
            <a:endParaRPr sz="4400" dirty="0">
              <a:latin typeface="Tahoma"/>
              <a:ea typeface="Tahoma"/>
              <a:cs typeface="Tahoma"/>
              <a:sym typeface="Tahoma"/>
            </a:endParaRPr>
          </a:p>
        </p:txBody>
      </p:sp>
      <p:sp>
        <p:nvSpPr>
          <p:cNvPr id="106" name="Google Shape;106;p2"/>
          <p:cNvSpPr txBox="1"/>
          <p:nvPr/>
        </p:nvSpPr>
        <p:spPr>
          <a:xfrm>
            <a:off x="10492586" y="5253216"/>
            <a:ext cx="8252700" cy="4577700"/>
          </a:xfrm>
          <a:prstGeom prst="rect">
            <a:avLst/>
          </a:prstGeom>
          <a:noFill/>
          <a:ln>
            <a:noFill/>
          </a:ln>
        </p:spPr>
        <p:txBody>
          <a:bodyPr spcFirstLastPara="1" wrap="square" lIns="0" tIns="12700" rIns="0" bIns="0" anchor="t" anchorCtr="0">
            <a:spAutoFit/>
          </a:bodyPr>
          <a:lstStyle/>
          <a:p>
            <a:pPr marL="12700" marR="5080" lvl="0" indent="0" algn="l" rtl="0">
              <a:lnSpc>
                <a:spcPct val="114799"/>
              </a:lnSpc>
              <a:spcBef>
                <a:spcPts val="0"/>
              </a:spcBef>
              <a:spcAft>
                <a:spcPts val="0"/>
              </a:spcAft>
              <a:buNone/>
            </a:pPr>
            <a:r>
              <a:rPr lang="en-US" sz="4400">
                <a:solidFill>
                  <a:srgbClr val="3C3C17"/>
                </a:solidFill>
                <a:latin typeface="Tahoma"/>
                <a:ea typeface="Tahoma"/>
                <a:cs typeface="Tahoma"/>
                <a:sym typeface="Tahoma"/>
              </a:rPr>
              <a:t>Current and Proposed model  Technologies Used</a:t>
            </a:r>
            <a:endParaRPr sz="4400">
              <a:solidFill>
                <a:schemeClr val="dk1"/>
              </a:solidFill>
              <a:latin typeface="Tahoma"/>
              <a:ea typeface="Tahoma"/>
              <a:cs typeface="Tahoma"/>
              <a:sym typeface="Tahoma"/>
            </a:endParaRPr>
          </a:p>
          <a:p>
            <a:pPr marL="12700" marR="3529965" lvl="0" indent="0" algn="l" rtl="0">
              <a:lnSpc>
                <a:spcPct val="114799"/>
              </a:lnSpc>
              <a:spcBef>
                <a:spcPts val="0"/>
              </a:spcBef>
              <a:spcAft>
                <a:spcPts val="0"/>
              </a:spcAft>
              <a:buNone/>
            </a:pPr>
            <a:r>
              <a:rPr lang="en-US" sz="4400">
                <a:solidFill>
                  <a:srgbClr val="3C3C17"/>
                </a:solidFill>
                <a:latin typeface="Tahoma"/>
                <a:ea typeface="Tahoma"/>
                <a:cs typeface="Tahoma"/>
                <a:sym typeface="Tahoma"/>
              </a:rPr>
              <a:t>Project status </a:t>
            </a:r>
            <a:endParaRPr sz="4400">
              <a:solidFill>
                <a:srgbClr val="3C3C17"/>
              </a:solidFill>
              <a:latin typeface="Tahoma"/>
              <a:ea typeface="Tahoma"/>
              <a:cs typeface="Tahoma"/>
              <a:sym typeface="Tahoma"/>
            </a:endParaRPr>
          </a:p>
          <a:p>
            <a:pPr marL="12700" marR="3529965" lvl="0" indent="0" algn="l" rtl="0">
              <a:lnSpc>
                <a:spcPct val="114799"/>
              </a:lnSpc>
              <a:spcBef>
                <a:spcPts val="0"/>
              </a:spcBef>
              <a:spcAft>
                <a:spcPts val="0"/>
              </a:spcAft>
              <a:buNone/>
            </a:pPr>
            <a:r>
              <a:rPr lang="en-US" sz="4400">
                <a:solidFill>
                  <a:srgbClr val="3C3C17"/>
                </a:solidFill>
                <a:latin typeface="Tahoma"/>
                <a:ea typeface="Tahoma"/>
                <a:cs typeface="Tahoma"/>
                <a:sym typeface="Tahoma"/>
              </a:rPr>
              <a:t>Results&amp;Testcases</a:t>
            </a:r>
            <a:endParaRPr sz="4400">
              <a:solidFill>
                <a:srgbClr val="3C3C17"/>
              </a:solidFill>
              <a:latin typeface="Tahoma"/>
              <a:ea typeface="Tahoma"/>
              <a:cs typeface="Tahoma"/>
              <a:sym typeface="Tahoma"/>
            </a:endParaRPr>
          </a:p>
          <a:p>
            <a:pPr marL="12700" marR="3529965" lvl="0" indent="0" algn="l" rtl="0">
              <a:lnSpc>
                <a:spcPct val="114799"/>
              </a:lnSpc>
              <a:spcBef>
                <a:spcPts val="0"/>
              </a:spcBef>
              <a:spcAft>
                <a:spcPts val="0"/>
              </a:spcAft>
              <a:buNone/>
            </a:pPr>
            <a:r>
              <a:rPr lang="en-US" sz="4400">
                <a:solidFill>
                  <a:srgbClr val="3C3C17"/>
                </a:solidFill>
                <a:latin typeface="Tahoma"/>
                <a:ea typeface="Tahoma"/>
                <a:cs typeface="Tahoma"/>
                <a:sym typeface="Tahoma"/>
              </a:rPr>
              <a:t>References</a:t>
            </a:r>
            <a:endParaRPr sz="4400">
              <a:solidFill>
                <a:srgbClr val="3C3C17"/>
              </a:solidFill>
              <a:latin typeface="Tahoma"/>
              <a:ea typeface="Tahoma"/>
              <a:cs typeface="Tahoma"/>
              <a:sym typeface="Tahoma"/>
            </a:endParaRPr>
          </a:p>
          <a:p>
            <a:pPr marL="12700" marR="3529965" lvl="0" indent="0" algn="l" rtl="0">
              <a:lnSpc>
                <a:spcPct val="114799"/>
              </a:lnSpc>
              <a:spcBef>
                <a:spcPts val="0"/>
              </a:spcBef>
              <a:spcAft>
                <a:spcPts val="0"/>
              </a:spcAft>
              <a:buNone/>
            </a:pPr>
            <a:endParaRPr sz="4400">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pic>
        <p:nvPicPr>
          <p:cNvPr id="111" name="Google Shape;111;p3"/>
          <p:cNvPicPr preferRelativeResize="0"/>
          <p:nvPr/>
        </p:nvPicPr>
        <p:blipFill rotWithShape="1">
          <a:blip r:embed="rId3">
            <a:alphaModFix/>
          </a:blip>
          <a:srcRect/>
          <a:stretch/>
        </p:blipFill>
        <p:spPr>
          <a:xfrm>
            <a:off x="0" y="8465932"/>
            <a:ext cx="2272044" cy="1823731"/>
          </a:xfrm>
          <a:prstGeom prst="rect">
            <a:avLst/>
          </a:prstGeom>
          <a:noFill/>
          <a:ln>
            <a:noFill/>
          </a:ln>
        </p:spPr>
      </p:pic>
      <p:sp>
        <p:nvSpPr>
          <p:cNvPr id="112" name="Google Shape;112;p3"/>
          <p:cNvSpPr txBox="1">
            <a:spLocks noGrp="1"/>
          </p:cNvSpPr>
          <p:nvPr>
            <p:ph type="title"/>
          </p:nvPr>
        </p:nvSpPr>
        <p:spPr>
          <a:xfrm>
            <a:off x="1257300" y="547688"/>
            <a:ext cx="15773400" cy="1988345"/>
          </a:xfrm>
          <a:prstGeom prst="rect">
            <a:avLst/>
          </a:prstGeom>
          <a:noFill/>
          <a:ln>
            <a:noFill/>
          </a:ln>
        </p:spPr>
        <p:txBody>
          <a:bodyPr spcFirstLastPara="1" wrap="square" lIns="0" tIns="64100" rIns="0" bIns="0" anchor="ctr" anchorCtr="0">
            <a:spAutoFit/>
          </a:bodyPr>
          <a:lstStyle/>
          <a:p>
            <a:pPr marL="4994275" lvl="0" indent="0" algn="l" rtl="0">
              <a:lnSpc>
                <a:spcPct val="100000"/>
              </a:lnSpc>
              <a:spcBef>
                <a:spcPts val="0"/>
              </a:spcBef>
              <a:spcAft>
                <a:spcPts val="0"/>
              </a:spcAft>
              <a:buClr>
                <a:srgbClr val="231F20"/>
              </a:buClr>
              <a:buSzPts val="9950"/>
              <a:buFont typeface="Trebuchet MS"/>
              <a:buNone/>
            </a:pPr>
            <a:r>
              <a:rPr lang="en-US" sz="9950" b="1">
                <a:solidFill>
                  <a:srgbClr val="231F20"/>
                </a:solidFill>
                <a:latin typeface="Trebuchet MS"/>
                <a:ea typeface="Trebuchet MS"/>
                <a:cs typeface="Trebuchet MS"/>
                <a:sym typeface="Trebuchet MS"/>
              </a:rPr>
              <a:t>ABSTRACT</a:t>
            </a:r>
            <a:endParaRPr sz="9950">
              <a:latin typeface="Trebuchet MS"/>
              <a:ea typeface="Trebuchet MS"/>
              <a:cs typeface="Trebuchet MS"/>
              <a:sym typeface="Trebuchet MS"/>
            </a:endParaRPr>
          </a:p>
        </p:txBody>
      </p:sp>
      <p:sp>
        <p:nvSpPr>
          <p:cNvPr id="113" name="Google Shape;113;p3"/>
          <p:cNvSpPr txBox="1"/>
          <p:nvPr/>
        </p:nvSpPr>
        <p:spPr>
          <a:xfrm>
            <a:off x="102551" y="2537535"/>
            <a:ext cx="18082895" cy="6917663"/>
          </a:xfrm>
          <a:prstGeom prst="rect">
            <a:avLst/>
          </a:prstGeom>
          <a:noFill/>
          <a:ln>
            <a:noFill/>
          </a:ln>
        </p:spPr>
        <p:txBody>
          <a:bodyPr spcFirstLastPara="1" wrap="square" lIns="0" tIns="11425" rIns="0" bIns="0" anchor="t" anchorCtr="0">
            <a:spAutoFit/>
          </a:bodyPr>
          <a:lstStyle/>
          <a:p>
            <a:pPr marL="12065" marR="5080" lvl="0" indent="0" algn="l" rtl="0">
              <a:lnSpc>
                <a:spcPct val="117200"/>
              </a:lnSpc>
              <a:spcBef>
                <a:spcPts val="0"/>
              </a:spcBef>
              <a:spcAft>
                <a:spcPts val="0"/>
              </a:spcAft>
              <a:buNone/>
            </a:pPr>
            <a:r>
              <a:rPr lang="en-US" sz="3200" dirty="0">
                <a:solidFill>
                  <a:schemeClr val="dk1"/>
                </a:solidFill>
                <a:latin typeface="Times New Roman"/>
                <a:ea typeface="Times New Roman"/>
                <a:cs typeface="Times New Roman"/>
                <a:sym typeface="Times New Roman"/>
              </a:rPr>
              <a:t>The Novel Embedded System for Real-Time Fault Diagnosis of Photovoltaic Modules is designed to improve the efficiency and reliability of solar energy systems by enabling timely fault detection and diagnosis. The system utilizes an Raspberry PI microcontroller to monitor key parameters of photovoltaic (PV) modules, including voltage, current, solar irradiance, and environmental conditions such as temperature and humidity. Key sensors such as voltage and current sensors, an LDR sensor, and a DHT11 sensor work together to track the performance of the PV modules. The system operates using a 9V solar panel and a 12V battery, ensuring continuous power supply. Fault detection is achieved by analyzing deviations in electrical and environmental parameters, with notifications sent via SMS through a GSM module. Visual alerts are provided through LEDs, while a buzzer offers audio alerts when fault conditions are detected, ensuring quick response and maintenance. This system enhances the reliability of solar installations, preventing prolonged downtimes and optimizing energy generation.</a:t>
            </a:r>
            <a:endParaRPr sz="3200" dirty="0">
              <a:solidFill>
                <a:schemeClr val="dk1"/>
              </a:solidFill>
              <a:latin typeface="Times New Roman"/>
              <a:ea typeface="Times New Roman"/>
              <a:cs typeface="Times New Roman"/>
              <a:sym typeface="Times New Roman"/>
            </a:endParaRPr>
          </a:p>
          <a:p>
            <a:pPr marL="12065" marR="5080" lvl="0" indent="0" algn="ctr" rtl="0">
              <a:lnSpc>
                <a:spcPct val="117200"/>
              </a:lnSpc>
              <a:spcBef>
                <a:spcPts val="90"/>
              </a:spcBef>
              <a:spcAft>
                <a:spcPts val="0"/>
              </a:spcAft>
              <a:buNone/>
            </a:pPr>
            <a:endParaRPr sz="3200" dirty="0">
              <a:solidFill>
                <a:schemeClr val="dk1"/>
              </a:solidFill>
              <a:latin typeface="Lucida Sans"/>
              <a:ea typeface="Lucida Sans"/>
              <a:cs typeface="Lucida Sans"/>
              <a:sym typeface="Lucid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24459" y="284085"/>
            <a:ext cx="17408502" cy="1159292"/>
          </a:xfrm>
          <a:prstGeom prst="rect">
            <a:avLst/>
          </a:prstGeom>
          <a:noFill/>
          <a:ln>
            <a:noFill/>
          </a:ln>
        </p:spPr>
        <p:txBody>
          <a:bodyPr spcFirstLastPara="1" wrap="square" lIns="0" tIns="355600" rIns="0" bIns="0" anchor="ctr" anchorCtr="0">
            <a:spAutoFit/>
          </a:bodyPr>
          <a:lstStyle/>
          <a:p>
            <a:pPr marL="6250940" lvl="0" indent="0" algn="just" rtl="0">
              <a:lnSpc>
                <a:spcPct val="100000"/>
              </a:lnSpc>
              <a:spcBef>
                <a:spcPts val="0"/>
              </a:spcBef>
              <a:spcAft>
                <a:spcPts val="0"/>
              </a:spcAft>
              <a:buClr>
                <a:schemeClr val="dk1"/>
              </a:buClr>
              <a:buSzPts val="6600"/>
              <a:buFont typeface="Calibri"/>
              <a:buNone/>
            </a:pPr>
            <a:r>
              <a:rPr lang="en-US" dirty="0"/>
              <a:t>BLOCK DIAGRAM</a:t>
            </a:r>
            <a:endParaRPr dirty="0"/>
          </a:p>
        </p:txBody>
      </p:sp>
      <p:sp>
        <p:nvSpPr>
          <p:cNvPr id="119" name="Google Shape;119;p4"/>
          <p:cNvSpPr/>
          <p:nvPr/>
        </p:nvSpPr>
        <p:spPr>
          <a:xfrm>
            <a:off x="8127872" y="1943100"/>
            <a:ext cx="1882428" cy="6620236"/>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800" b="0" i="0" u="none" strike="noStrike" cap="none" dirty="0">
                <a:solidFill>
                  <a:schemeClr val="dk1"/>
                </a:solidFill>
                <a:latin typeface="Calibri"/>
                <a:ea typeface="Calibri"/>
                <a:cs typeface="Calibri"/>
                <a:sym typeface="Calibri"/>
              </a:rPr>
              <a:t>Raspberry PI</a:t>
            </a:r>
          </a:p>
          <a:p>
            <a:pPr marL="0" marR="0" lvl="0" indent="0" algn="ctr" rtl="0">
              <a:lnSpc>
                <a:spcPct val="100000"/>
              </a:lnSpc>
              <a:spcBef>
                <a:spcPts val="0"/>
              </a:spcBef>
              <a:spcAft>
                <a:spcPts val="0"/>
              </a:spcAft>
              <a:buClr>
                <a:schemeClr val="dk1"/>
              </a:buClr>
              <a:buSzPts val="1100"/>
              <a:buFont typeface="Calibri"/>
              <a:buNone/>
            </a:pPr>
            <a:r>
              <a:rPr lang="en-US" sz="1800" b="0" i="0" u="none" strike="noStrike" cap="none" dirty="0">
                <a:solidFill>
                  <a:schemeClr val="dk1"/>
                </a:solidFill>
                <a:latin typeface="Calibri"/>
                <a:ea typeface="Calibri"/>
                <a:cs typeface="Calibri"/>
                <a:sym typeface="Calibri"/>
              </a:rPr>
              <a:t>Pico</a:t>
            </a:r>
            <a:endParaRPr sz="1800" b="0" i="0" u="none" strike="noStrike" cap="none" dirty="0">
              <a:solidFill>
                <a:schemeClr val="dk1"/>
              </a:solidFill>
              <a:latin typeface="Arial"/>
              <a:ea typeface="Arial"/>
              <a:cs typeface="Arial"/>
              <a:sym typeface="Arial"/>
            </a:endParaRPr>
          </a:p>
        </p:txBody>
      </p:sp>
      <p:sp>
        <p:nvSpPr>
          <p:cNvPr id="120" name="Google Shape;120;p4"/>
          <p:cNvSpPr/>
          <p:nvPr/>
        </p:nvSpPr>
        <p:spPr>
          <a:xfrm>
            <a:off x="6057675" y="3129412"/>
            <a:ext cx="1266825" cy="595014"/>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i="0" u="none" strike="noStrike" cap="none" dirty="0">
                <a:solidFill>
                  <a:srgbClr val="000000"/>
                </a:solidFill>
                <a:latin typeface="Calibri"/>
                <a:ea typeface="Calibri"/>
                <a:cs typeface="Calibri"/>
                <a:sym typeface="Calibri"/>
              </a:rPr>
              <a:t>Voltage sensor</a:t>
            </a:r>
            <a:endParaRPr sz="140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Arial"/>
              <a:ea typeface="Arial"/>
              <a:cs typeface="Arial"/>
              <a:sym typeface="Arial"/>
            </a:endParaRPr>
          </a:p>
        </p:txBody>
      </p:sp>
      <p:sp>
        <p:nvSpPr>
          <p:cNvPr id="121" name="Google Shape;121;p4"/>
          <p:cNvSpPr/>
          <p:nvPr/>
        </p:nvSpPr>
        <p:spPr>
          <a:xfrm>
            <a:off x="6161865" y="2041547"/>
            <a:ext cx="1266825" cy="42146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r>
              <a:rPr lang="en-US" dirty="0">
                <a:latin typeface="Calibri"/>
                <a:ea typeface="Calibri"/>
                <a:cs typeface="Calibri"/>
                <a:sym typeface="Calibri"/>
              </a:rPr>
              <a:t>Solar panel</a:t>
            </a:r>
            <a:endParaRPr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b="0" i="0" u="none" strike="noStrike" cap="none" dirty="0">
              <a:solidFill>
                <a:schemeClr val="dk1"/>
              </a:solidFill>
              <a:latin typeface="Arial"/>
              <a:ea typeface="Arial"/>
              <a:cs typeface="Arial"/>
              <a:sym typeface="Arial"/>
            </a:endParaRPr>
          </a:p>
        </p:txBody>
      </p:sp>
      <p:sp>
        <p:nvSpPr>
          <p:cNvPr id="122" name="Google Shape;122;p4"/>
          <p:cNvSpPr/>
          <p:nvPr/>
        </p:nvSpPr>
        <p:spPr>
          <a:xfrm>
            <a:off x="6030169" y="4531338"/>
            <a:ext cx="1266825" cy="595014"/>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DHT11 sensor</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23" name="Google Shape;123;p4"/>
          <p:cNvSpPr/>
          <p:nvPr/>
        </p:nvSpPr>
        <p:spPr>
          <a:xfrm>
            <a:off x="6030170" y="5646601"/>
            <a:ext cx="1266825" cy="595014"/>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LDR Sensor</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24" name="Google Shape;124;p4"/>
          <p:cNvSpPr/>
          <p:nvPr/>
        </p:nvSpPr>
        <p:spPr>
          <a:xfrm>
            <a:off x="6047196" y="6886876"/>
            <a:ext cx="1266825" cy="595014"/>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MEMS Sensor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cxnSp>
        <p:nvCxnSpPr>
          <p:cNvPr id="125" name="Google Shape;125;p4"/>
          <p:cNvCxnSpPr/>
          <p:nvPr/>
        </p:nvCxnSpPr>
        <p:spPr>
          <a:xfrm rot="10800000" flipH="1">
            <a:off x="7511778" y="3404190"/>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26" name="Google Shape;126;p4"/>
          <p:cNvCxnSpPr>
            <a:cxnSpLocks/>
          </p:cNvCxnSpPr>
          <p:nvPr/>
        </p:nvCxnSpPr>
        <p:spPr>
          <a:xfrm>
            <a:off x="6663580" y="2574279"/>
            <a:ext cx="1" cy="263377"/>
          </a:xfrm>
          <a:prstGeom prst="straightConnector1">
            <a:avLst/>
          </a:prstGeom>
          <a:noFill/>
          <a:ln w="9525" cap="flat" cmpd="sng">
            <a:solidFill>
              <a:schemeClr val="dk1"/>
            </a:solidFill>
            <a:prstDash val="solid"/>
            <a:miter lim="800000"/>
            <a:headEnd type="none" w="sm" len="sm"/>
            <a:tailEnd type="triangle" w="med" len="med"/>
          </a:ln>
        </p:spPr>
      </p:cxnSp>
      <p:cxnSp>
        <p:nvCxnSpPr>
          <p:cNvPr id="127" name="Google Shape;127;p4"/>
          <p:cNvCxnSpPr/>
          <p:nvPr/>
        </p:nvCxnSpPr>
        <p:spPr>
          <a:xfrm rot="10800000" flipH="1">
            <a:off x="10045600" y="3775750"/>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129;p4"/>
          <p:cNvCxnSpPr/>
          <p:nvPr/>
        </p:nvCxnSpPr>
        <p:spPr>
          <a:xfrm rot="10800000" flipH="1">
            <a:off x="8330565" y="10805433"/>
            <a:ext cx="398145" cy="8255"/>
          </a:xfrm>
          <a:prstGeom prst="straightConnector1">
            <a:avLst/>
          </a:prstGeom>
          <a:noFill/>
          <a:ln w="9525" cap="flat" cmpd="sng">
            <a:solidFill>
              <a:schemeClr val="dk1"/>
            </a:solidFill>
            <a:prstDash val="solid"/>
            <a:miter lim="800000"/>
            <a:headEnd type="none" w="sm" len="sm"/>
            <a:tailEnd type="triangle" w="med" len="med"/>
          </a:ln>
        </p:spPr>
      </p:cxnSp>
      <p:sp>
        <p:nvSpPr>
          <p:cNvPr id="130" name="Google Shape;130;p4"/>
          <p:cNvSpPr/>
          <p:nvPr/>
        </p:nvSpPr>
        <p:spPr>
          <a:xfrm>
            <a:off x="10824151" y="2594426"/>
            <a:ext cx="1077912" cy="437997"/>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Servo Motor</a:t>
            </a:r>
            <a:endParaRPr sz="1800" b="0" i="0" u="none" strike="noStrike" cap="none">
              <a:solidFill>
                <a:schemeClr val="dk1"/>
              </a:solidFill>
              <a:latin typeface="Arial"/>
              <a:ea typeface="Arial"/>
              <a:cs typeface="Arial"/>
              <a:sym typeface="Arial"/>
            </a:endParaRPr>
          </a:p>
        </p:txBody>
      </p:sp>
      <p:sp>
        <p:nvSpPr>
          <p:cNvPr id="131" name="Google Shape;131;p4"/>
          <p:cNvSpPr/>
          <p:nvPr/>
        </p:nvSpPr>
        <p:spPr>
          <a:xfrm>
            <a:off x="10858938" y="3492387"/>
            <a:ext cx="1077912" cy="4256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LCD</a:t>
            </a:r>
            <a:endParaRPr sz="1800" b="0" i="0" u="none" strike="noStrike" cap="none">
              <a:solidFill>
                <a:schemeClr val="dk1"/>
              </a:solidFill>
              <a:latin typeface="Arial"/>
              <a:ea typeface="Arial"/>
              <a:cs typeface="Arial"/>
              <a:sym typeface="Arial"/>
            </a:endParaRPr>
          </a:p>
        </p:txBody>
      </p:sp>
      <p:sp>
        <p:nvSpPr>
          <p:cNvPr id="132" name="Google Shape;132;p4"/>
          <p:cNvSpPr/>
          <p:nvPr/>
        </p:nvSpPr>
        <p:spPr>
          <a:xfrm>
            <a:off x="10884576" y="4237727"/>
            <a:ext cx="1077913" cy="4256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Relay</a:t>
            </a:r>
            <a:endParaRPr sz="1800" b="0" i="0" u="none" strike="noStrike" cap="none">
              <a:solidFill>
                <a:schemeClr val="dk1"/>
              </a:solidFill>
              <a:latin typeface="Arial"/>
              <a:ea typeface="Arial"/>
              <a:cs typeface="Arial"/>
              <a:sym typeface="Arial"/>
            </a:endParaRPr>
          </a:p>
        </p:txBody>
      </p:sp>
      <p:sp>
        <p:nvSpPr>
          <p:cNvPr id="133" name="Google Shape;133;p4"/>
          <p:cNvSpPr/>
          <p:nvPr/>
        </p:nvSpPr>
        <p:spPr>
          <a:xfrm>
            <a:off x="10896600" y="5035550"/>
            <a:ext cx="1077912" cy="41527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Buzzer</a:t>
            </a:r>
            <a:endParaRPr sz="1800" b="0" i="0" u="none" strike="noStrike" cap="none">
              <a:solidFill>
                <a:schemeClr val="dk1"/>
              </a:solidFill>
              <a:latin typeface="Arial"/>
              <a:ea typeface="Arial"/>
              <a:cs typeface="Arial"/>
              <a:sym typeface="Arial"/>
            </a:endParaRPr>
          </a:p>
        </p:txBody>
      </p:sp>
      <p:sp>
        <p:nvSpPr>
          <p:cNvPr id="134" name="Google Shape;134;p4"/>
          <p:cNvSpPr/>
          <p:nvPr/>
        </p:nvSpPr>
        <p:spPr>
          <a:xfrm>
            <a:off x="10887074" y="5834348"/>
            <a:ext cx="1087438" cy="41527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        GSM</a:t>
            </a:r>
            <a:endParaRPr sz="1800" b="0" i="0" u="none" strike="noStrike" cap="none">
              <a:solidFill>
                <a:schemeClr val="dk1"/>
              </a:solidFill>
              <a:latin typeface="Arial"/>
              <a:ea typeface="Arial"/>
              <a:cs typeface="Arial"/>
              <a:sym typeface="Arial"/>
            </a:endParaRPr>
          </a:p>
        </p:txBody>
      </p:sp>
      <p:cxnSp>
        <p:nvCxnSpPr>
          <p:cNvPr id="135" name="Google Shape;135;p4"/>
          <p:cNvCxnSpPr/>
          <p:nvPr/>
        </p:nvCxnSpPr>
        <p:spPr>
          <a:xfrm>
            <a:off x="7643273" y="4828845"/>
            <a:ext cx="353060" cy="0"/>
          </a:xfrm>
          <a:prstGeom prst="straightConnector1">
            <a:avLst/>
          </a:prstGeom>
          <a:noFill/>
          <a:ln w="9525" cap="flat" cmpd="sng">
            <a:solidFill>
              <a:schemeClr val="dk1"/>
            </a:solidFill>
            <a:prstDash val="solid"/>
            <a:miter lim="800000"/>
            <a:headEnd type="none" w="sm" len="sm"/>
            <a:tailEnd type="triangle" w="med" len="med"/>
          </a:ln>
        </p:spPr>
      </p:cxnSp>
      <p:cxnSp>
        <p:nvCxnSpPr>
          <p:cNvPr id="136" name="Google Shape;136;p4"/>
          <p:cNvCxnSpPr/>
          <p:nvPr/>
        </p:nvCxnSpPr>
        <p:spPr>
          <a:xfrm>
            <a:off x="7669944" y="5834348"/>
            <a:ext cx="353060" cy="0"/>
          </a:xfrm>
          <a:prstGeom prst="straightConnector1">
            <a:avLst/>
          </a:prstGeom>
          <a:noFill/>
          <a:ln w="9525" cap="flat" cmpd="sng">
            <a:solidFill>
              <a:schemeClr val="dk1"/>
            </a:solidFill>
            <a:prstDash val="solid"/>
            <a:miter lim="800000"/>
            <a:headEnd type="none" w="sm" len="sm"/>
            <a:tailEnd type="triangle" w="med" len="med"/>
          </a:ln>
        </p:spPr>
      </p:cxnSp>
      <p:cxnSp>
        <p:nvCxnSpPr>
          <p:cNvPr id="137" name="Google Shape;137;p4"/>
          <p:cNvCxnSpPr/>
          <p:nvPr/>
        </p:nvCxnSpPr>
        <p:spPr>
          <a:xfrm>
            <a:off x="7643273" y="7090143"/>
            <a:ext cx="353060" cy="0"/>
          </a:xfrm>
          <a:prstGeom prst="straightConnector1">
            <a:avLst/>
          </a:prstGeom>
          <a:noFill/>
          <a:ln w="9525" cap="flat" cmpd="sng">
            <a:solidFill>
              <a:schemeClr val="dk1"/>
            </a:solidFill>
            <a:prstDash val="solid"/>
            <a:miter lim="800000"/>
            <a:headEnd type="none" w="sm" len="sm"/>
            <a:tailEnd type="triangle" w="med" len="med"/>
          </a:ln>
        </p:spPr>
      </p:cxnSp>
      <p:cxnSp>
        <p:nvCxnSpPr>
          <p:cNvPr id="138" name="Google Shape;138;p4"/>
          <p:cNvCxnSpPr/>
          <p:nvPr/>
        </p:nvCxnSpPr>
        <p:spPr>
          <a:xfrm>
            <a:off x="10045601" y="2786461"/>
            <a:ext cx="353060" cy="0"/>
          </a:xfrm>
          <a:prstGeom prst="straightConnector1">
            <a:avLst/>
          </a:prstGeom>
          <a:noFill/>
          <a:ln w="9525" cap="flat" cmpd="sng">
            <a:solidFill>
              <a:schemeClr val="dk1"/>
            </a:solidFill>
            <a:prstDash val="solid"/>
            <a:miter lim="800000"/>
            <a:headEnd type="none" w="sm" len="sm"/>
            <a:tailEnd type="triangle" w="med" len="med"/>
          </a:ln>
        </p:spPr>
      </p:cxnSp>
      <p:sp>
        <p:nvSpPr>
          <p:cNvPr id="140" name="Google Shape;140;p4"/>
          <p:cNvSpPr/>
          <p:nvPr/>
        </p:nvSpPr>
        <p:spPr>
          <a:xfrm>
            <a:off x="10918617" y="6674873"/>
            <a:ext cx="1077912" cy="41527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       LED</a:t>
            </a:r>
            <a:endParaRPr sz="1800" b="0" i="0" u="none" strike="noStrike" cap="none">
              <a:solidFill>
                <a:schemeClr val="dk1"/>
              </a:solidFill>
              <a:latin typeface="Arial"/>
              <a:ea typeface="Arial"/>
              <a:cs typeface="Arial"/>
              <a:sym typeface="Arial"/>
            </a:endParaRPr>
          </a:p>
        </p:txBody>
      </p:sp>
      <p:cxnSp>
        <p:nvCxnSpPr>
          <p:cNvPr id="141" name="Google Shape;141;p4"/>
          <p:cNvCxnSpPr/>
          <p:nvPr/>
        </p:nvCxnSpPr>
        <p:spPr>
          <a:xfrm>
            <a:off x="9994265" y="10960373"/>
            <a:ext cx="353060" cy="0"/>
          </a:xfrm>
          <a:prstGeom prst="straightConnector1">
            <a:avLst/>
          </a:prstGeom>
          <a:noFill/>
          <a:ln w="9525" cap="flat" cmpd="sng">
            <a:solidFill>
              <a:schemeClr val="dk1"/>
            </a:solidFill>
            <a:prstDash val="solid"/>
            <a:miter lim="800000"/>
            <a:headEnd type="none" w="sm" len="sm"/>
            <a:tailEnd type="triangle" w="med" len="med"/>
          </a:ln>
        </p:spPr>
      </p:cxnSp>
      <p:sp>
        <p:nvSpPr>
          <p:cNvPr id="142" name="Google Shape;142;p4"/>
          <p:cNvSpPr/>
          <p:nvPr/>
        </p:nvSpPr>
        <p:spPr>
          <a:xfrm>
            <a:off x="10669052" y="7382186"/>
            <a:ext cx="1752600" cy="421468"/>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       Water Pumping Motor</a:t>
            </a:r>
            <a:endParaRPr sz="1800" b="0" i="0" u="none" strike="noStrike" cap="none">
              <a:solidFill>
                <a:schemeClr val="dk1"/>
              </a:solidFill>
              <a:latin typeface="Arial"/>
              <a:ea typeface="Arial"/>
              <a:cs typeface="Arial"/>
              <a:sym typeface="Arial"/>
            </a:endParaRPr>
          </a:p>
        </p:txBody>
      </p:sp>
      <p:sp>
        <p:nvSpPr>
          <p:cNvPr id="143" name="Google Shape;143;p4"/>
          <p:cNvSpPr/>
          <p:nvPr/>
        </p:nvSpPr>
        <p:spPr>
          <a:xfrm>
            <a:off x="6081655" y="3577499"/>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4"/>
          <p:cNvSpPr/>
          <p:nvPr/>
        </p:nvSpPr>
        <p:spPr>
          <a:xfrm>
            <a:off x="6444295" y="4122788"/>
            <a:ext cx="18288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5" name="Google Shape;145;p4"/>
          <p:cNvCxnSpPr/>
          <p:nvPr/>
        </p:nvCxnSpPr>
        <p:spPr>
          <a:xfrm rot="10800000" flipH="1">
            <a:off x="10063482" y="4502564"/>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46" name="Google Shape;146;p4"/>
          <p:cNvCxnSpPr/>
          <p:nvPr/>
        </p:nvCxnSpPr>
        <p:spPr>
          <a:xfrm rot="10800000" flipH="1">
            <a:off x="10076968" y="5203040"/>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147;p4"/>
          <p:cNvCxnSpPr/>
          <p:nvPr/>
        </p:nvCxnSpPr>
        <p:spPr>
          <a:xfrm rot="10800000" flipH="1">
            <a:off x="10045600" y="6013018"/>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148;p4"/>
          <p:cNvCxnSpPr/>
          <p:nvPr/>
        </p:nvCxnSpPr>
        <p:spPr>
          <a:xfrm rot="10800000" flipH="1">
            <a:off x="10114140" y="6666618"/>
            <a:ext cx="398145" cy="8255"/>
          </a:xfrm>
          <a:prstGeom prst="straightConnector1">
            <a:avLst/>
          </a:prstGeom>
          <a:noFill/>
          <a:ln w="9525" cap="flat" cmpd="sng">
            <a:solidFill>
              <a:schemeClr val="dk1"/>
            </a:solidFill>
            <a:prstDash val="solid"/>
            <a:miter lim="800000"/>
            <a:headEnd type="none" w="sm" len="sm"/>
            <a:tailEnd type="triangle" w="med" len="med"/>
          </a:ln>
        </p:spPr>
      </p:cxnSp>
      <p:cxnSp>
        <p:nvCxnSpPr>
          <p:cNvPr id="149" name="Google Shape;149;p4"/>
          <p:cNvCxnSpPr/>
          <p:nvPr/>
        </p:nvCxnSpPr>
        <p:spPr>
          <a:xfrm rot="10800000" flipH="1">
            <a:off x="10063227" y="7555550"/>
            <a:ext cx="398145" cy="825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grpSp>
        <p:nvGrpSpPr>
          <p:cNvPr id="154" name="Google Shape;154;p5"/>
          <p:cNvGrpSpPr/>
          <p:nvPr/>
        </p:nvGrpSpPr>
        <p:grpSpPr>
          <a:xfrm>
            <a:off x="0" y="46762"/>
            <a:ext cx="18287999" cy="10286999"/>
            <a:chOff x="0" y="0"/>
            <a:chExt cx="18287999" cy="10286999"/>
          </a:xfrm>
        </p:grpSpPr>
        <p:pic>
          <p:nvPicPr>
            <p:cNvPr id="155" name="Google Shape;155;p5"/>
            <p:cNvPicPr preferRelativeResize="0"/>
            <p:nvPr/>
          </p:nvPicPr>
          <p:blipFill rotWithShape="1">
            <a:blip r:embed="rId3">
              <a:alphaModFix/>
            </a:blip>
            <a:srcRect/>
            <a:stretch/>
          </p:blipFill>
          <p:spPr>
            <a:xfrm>
              <a:off x="0" y="0"/>
              <a:ext cx="18287999" cy="10286999"/>
            </a:xfrm>
            <a:prstGeom prst="rect">
              <a:avLst/>
            </a:prstGeom>
            <a:noFill/>
            <a:ln>
              <a:noFill/>
            </a:ln>
          </p:spPr>
        </p:pic>
        <p:pic>
          <p:nvPicPr>
            <p:cNvPr id="156" name="Google Shape;156;p5"/>
            <p:cNvPicPr preferRelativeResize="0"/>
            <p:nvPr/>
          </p:nvPicPr>
          <p:blipFill rotWithShape="1">
            <a:blip r:embed="rId4">
              <a:alphaModFix/>
            </a:blip>
            <a:srcRect/>
            <a:stretch/>
          </p:blipFill>
          <p:spPr>
            <a:xfrm>
              <a:off x="14508840" y="6763409"/>
              <a:ext cx="3692117" cy="2249217"/>
            </a:xfrm>
            <a:prstGeom prst="rect">
              <a:avLst/>
            </a:prstGeom>
            <a:noFill/>
            <a:ln>
              <a:noFill/>
            </a:ln>
          </p:spPr>
        </p:pic>
      </p:grpSp>
      <p:sp>
        <p:nvSpPr>
          <p:cNvPr id="157" name="Google Shape;157;p5"/>
          <p:cNvSpPr txBox="1"/>
          <p:nvPr/>
        </p:nvSpPr>
        <p:spPr>
          <a:xfrm>
            <a:off x="14508840" y="6199808"/>
            <a:ext cx="3692117" cy="525785"/>
          </a:xfrm>
          <a:prstGeom prst="rect">
            <a:avLst/>
          </a:prstGeom>
          <a:solidFill>
            <a:srgbClr val="1A1A1A"/>
          </a:solidFill>
          <a:ln>
            <a:noFill/>
          </a:ln>
        </p:spPr>
        <p:txBody>
          <a:bodyPr spcFirstLastPara="1" wrap="square" lIns="0" tIns="71100" rIns="0" bIns="0" anchor="t" anchorCtr="0">
            <a:spAutoFit/>
          </a:bodyPr>
          <a:lstStyle/>
          <a:p>
            <a:pPr marL="0" marR="0" lvl="0" indent="0" algn="ctr" rtl="0">
              <a:lnSpc>
                <a:spcPct val="100000"/>
              </a:lnSpc>
              <a:spcBef>
                <a:spcPts val="0"/>
              </a:spcBef>
              <a:spcAft>
                <a:spcPts val="0"/>
              </a:spcAft>
              <a:buNone/>
            </a:pPr>
            <a:r>
              <a:rPr lang="en-US" sz="2950" i="1">
                <a:solidFill>
                  <a:srgbClr val="FFFFFF"/>
                </a:solidFill>
                <a:latin typeface="Arial"/>
                <a:ea typeface="Arial"/>
                <a:cs typeface="Arial"/>
                <a:sym typeface="Arial"/>
              </a:rPr>
              <a:t>Mission</a:t>
            </a:r>
            <a:endParaRPr sz="2950">
              <a:solidFill>
                <a:schemeClr val="dk1"/>
              </a:solidFill>
              <a:latin typeface="Arial"/>
              <a:ea typeface="Arial"/>
              <a:cs typeface="Arial"/>
              <a:sym typeface="Arial"/>
            </a:endParaRPr>
          </a:p>
        </p:txBody>
      </p:sp>
      <p:pic>
        <p:nvPicPr>
          <p:cNvPr id="158" name="Google Shape;158;p5"/>
          <p:cNvPicPr preferRelativeResize="0"/>
          <p:nvPr/>
        </p:nvPicPr>
        <p:blipFill rotWithShape="1">
          <a:blip r:embed="rId5">
            <a:alphaModFix/>
          </a:blip>
          <a:srcRect/>
          <a:stretch/>
        </p:blipFill>
        <p:spPr>
          <a:xfrm>
            <a:off x="255904" y="1172997"/>
            <a:ext cx="3571225" cy="1975881"/>
          </a:xfrm>
          <a:prstGeom prst="rect">
            <a:avLst/>
          </a:prstGeom>
          <a:noFill/>
          <a:ln>
            <a:noFill/>
          </a:ln>
        </p:spPr>
      </p:pic>
      <p:sp>
        <p:nvSpPr>
          <p:cNvPr id="159" name="Google Shape;159;p5"/>
          <p:cNvSpPr txBox="1">
            <a:spLocks noGrp="1"/>
          </p:cNvSpPr>
          <p:nvPr>
            <p:ph type="title"/>
          </p:nvPr>
        </p:nvSpPr>
        <p:spPr>
          <a:xfrm>
            <a:off x="212597" y="469826"/>
            <a:ext cx="3657840" cy="508473"/>
          </a:xfrm>
          <a:prstGeom prst="rect">
            <a:avLst/>
          </a:prstGeom>
          <a:solidFill>
            <a:srgbClr val="1A1A1A"/>
          </a:solidFill>
          <a:ln>
            <a:noFill/>
          </a:ln>
        </p:spPr>
        <p:txBody>
          <a:bodyPr spcFirstLastPara="1" wrap="square" lIns="0" tIns="53975" rIns="0" bIns="0" anchor="ctr" anchorCtr="0">
            <a:spAutoFit/>
          </a:bodyPr>
          <a:lstStyle/>
          <a:p>
            <a:pPr marL="0" lvl="0" indent="0" algn="ctr" rtl="0">
              <a:lnSpc>
                <a:spcPct val="100000"/>
              </a:lnSpc>
              <a:spcBef>
                <a:spcPts val="0"/>
              </a:spcBef>
              <a:spcAft>
                <a:spcPts val="0"/>
              </a:spcAft>
              <a:buClr>
                <a:srgbClr val="FFFFFF"/>
              </a:buClr>
              <a:buSzPts val="2950"/>
              <a:buFont typeface="Arial"/>
              <a:buNone/>
            </a:pPr>
            <a:r>
              <a:rPr lang="en-US" sz="2950" i="1">
                <a:solidFill>
                  <a:srgbClr val="FFFFFF"/>
                </a:solidFill>
                <a:latin typeface="Arial"/>
                <a:ea typeface="Arial"/>
                <a:cs typeface="Arial"/>
                <a:sym typeface="Arial"/>
              </a:rPr>
              <a:t>Vision</a:t>
            </a:r>
            <a:endParaRPr sz="2950">
              <a:latin typeface="Arial"/>
              <a:ea typeface="Arial"/>
              <a:cs typeface="Arial"/>
              <a:sym typeface="Arial"/>
            </a:endParaRPr>
          </a:p>
        </p:txBody>
      </p:sp>
      <p:sp>
        <p:nvSpPr>
          <p:cNvPr id="160" name="Google Shape;160;p5"/>
          <p:cNvSpPr txBox="1"/>
          <p:nvPr/>
        </p:nvSpPr>
        <p:spPr>
          <a:xfrm>
            <a:off x="4141089" y="548176"/>
            <a:ext cx="12673179" cy="3733714"/>
          </a:xfrm>
          <a:prstGeom prst="rect">
            <a:avLst/>
          </a:prstGeom>
          <a:noFill/>
          <a:ln w="76175" cap="flat" cmpd="sng">
            <a:solidFill>
              <a:srgbClr val="000000"/>
            </a:solidFill>
            <a:prstDash val="solid"/>
            <a:round/>
            <a:headEnd type="none" w="sm" len="sm"/>
            <a:tailEnd type="none" w="sm" len="sm"/>
          </a:ln>
        </p:spPr>
        <p:txBody>
          <a:bodyPr spcFirstLastPara="1" wrap="square" lIns="0" tIns="47625" rIns="0" bIns="0" anchor="t" anchorCtr="0">
            <a:spAutoFit/>
          </a:bodyPr>
          <a:lstStyle/>
          <a:p>
            <a:pPr marL="0" marR="0" lvl="0" indent="0" algn="l" rtl="0">
              <a:lnSpc>
                <a:spcPct val="100000"/>
              </a:lnSpc>
              <a:spcBef>
                <a:spcPts val="0"/>
              </a:spcBef>
              <a:spcAft>
                <a:spcPts val="0"/>
              </a:spcAft>
              <a:buNone/>
            </a:pPr>
            <a:endParaRPr sz="2400" b="1">
              <a:solidFill>
                <a:schemeClr val="dk1"/>
              </a:solidFill>
              <a:latin typeface="Times New Roman"/>
              <a:ea typeface="Times New Roman"/>
              <a:cs typeface="Times New Roman"/>
              <a:sym typeface="Times New Roman"/>
            </a:endParaRPr>
          </a:p>
          <a:p>
            <a:pPr marL="397510" marR="0" lvl="0" indent="0" algn="l" rtl="0">
              <a:lnSpc>
                <a:spcPct val="100000"/>
              </a:lnSpc>
              <a:spcBef>
                <a:spcPts val="0"/>
              </a:spcBef>
              <a:spcAft>
                <a:spcPts val="0"/>
              </a:spcAft>
              <a:buNone/>
            </a:pPr>
            <a:r>
              <a:rPr lang="en-US" sz="2400" b="1">
                <a:solidFill>
                  <a:schemeClr val="dk1"/>
                </a:solidFill>
                <a:latin typeface="Arial Black"/>
                <a:ea typeface="Arial Black"/>
                <a:cs typeface="Arial Black"/>
                <a:sym typeface="Arial Black"/>
              </a:rPr>
              <a:t>CURRENT MODEL  </a:t>
            </a:r>
            <a:r>
              <a:rPr lang="en-US" sz="2400" b="1">
                <a:solidFill>
                  <a:schemeClr val="dk1"/>
                </a:solidFill>
                <a:latin typeface="Lucida Sans"/>
                <a:ea typeface="Lucida Sans"/>
                <a:cs typeface="Lucida Sans"/>
                <a:sym typeface="Lucida Sans"/>
              </a:rPr>
              <a:t>:</a:t>
            </a:r>
            <a:endParaRPr sz="2400" b="1">
              <a:solidFill>
                <a:schemeClr val="dk1"/>
              </a:solidFill>
              <a:latin typeface="Lucida Sans"/>
              <a:ea typeface="Lucida Sans"/>
              <a:cs typeface="Lucida Sans"/>
              <a:sym typeface="Lucida Sans"/>
            </a:endParaRPr>
          </a:p>
          <a:p>
            <a:pPr marL="397510" marR="0" lvl="0" indent="0" algn="l" rtl="0">
              <a:lnSpc>
                <a:spcPct val="100000"/>
              </a:lnSpc>
              <a:spcBef>
                <a:spcPts val="0"/>
              </a:spcBef>
              <a:spcAft>
                <a:spcPts val="0"/>
              </a:spcAft>
              <a:buNone/>
            </a:pPr>
            <a:endParaRPr sz="2350">
              <a:solidFill>
                <a:schemeClr val="dk1"/>
              </a:solidFill>
              <a:latin typeface="Lucida Sans"/>
              <a:ea typeface="Lucida Sans"/>
              <a:cs typeface="Lucida Sans"/>
              <a:sym typeface="Lucida Sans"/>
            </a:endParaRPr>
          </a:p>
          <a:p>
            <a:pPr marL="39751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Fault diagnosis of photovoltaic (PV) modules is often done manually or through basic monitoring systems that rely on periodic inspections and visual checks for issues like faulty connections, abnormal voltage, or environmental factors. These methods are time-consuming, inefficient, and lead to delayed responses, increasing downtime or reduced efficiency. Traditional systems lack real-time detection, remote communication, and automated alerts, and fail to monitor critical parameters like current, voltage, irradiance, and environmental conditions needed for accurate diagnosis.</a:t>
            </a:r>
            <a:endParaRPr/>
          </a:p>
          <a:p>
            <a:pPr marL="397510" marR="0" lvl="0" indent="0" algn="l" rtl="0">
              <a:lnSpc>
                <a:spcPct val="100000"/>
              </a:lnSpc>
              <a:spcBef>
                <a:spcPts val="0"/>
              </a:spcBef>
              <a:spcAft>
                <a:spcPts val="0"/>
              </a:spcAft>
              <a:buNone/>
            </a:pPr>
            <a:endParaRPr sz="2400">
              <a:solidFill>
                <a:schemeClr val="dk1"/>
              </a:solidFill>
              <a:latin typeface="Lucida Sans"/>
              <a:ea typeface="Lucida Sans"/>
              <a:cs typeface="Lucida Sans"/>
              <a:sym typeface="Lucida Sans"/>
            </a:endParaRPr>
          </a:p>
        </p:txBody>
      </p:sp>
      <p:sp>
        <p:nvSpPr>
          <p:cNvPr id="161" name="Google Shape;161;p5"/>
          <p:cNvSpPr/>
          <p:nvPr/>
        </p:nvSpPr>
        <p:spPr>
          <a:xfrm>
            <a:off x="531424" y="5094294"/>
            <a:ext cx="13091677" cy="4087657"/>
          </a:xfrm>
          <a:custGeom>
            <a:avLst/>
            <a:gdLst/>
            <a:ahLst/>
            <a:cxnLst/>
            <a:rect l="l" t="t" r="r" b="b"/>
            <a:pathLst>
              <a:path w="9438640" h="3477895" extrusionOk="0">
                <a:moveTo>
                  <a:pt x="0" y="0"/>
                </a:moveTo>
                <a:lnTo>
                  <a:pt x="9438399" y="0"/>
                </a:lnTo>
                <a:lnTo>
                  <a:pt x="9438399" y="3477517"/>
                </a:lnTo>
                <a:lnTo>
                  <a:pt x="0" y="3477517"/>
                </a:lnTo>
                <a:lnTo>
                  <a:pt x="0" y="0"/>
                </a:lnTo>
                <a:close/>
              </a:path>
            </a:pathLst>
          </a:custGeom>
          <a:noFill/>
          <a:ln w="76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5"/>
          <p:cNvSpPr txBox="1"/>
          <p:nvPr/>
        </p:nvSpPr>
        <p:spPr>
          <a:xfrm>
            <a:off x="685801" y="5219700"/>
            <a:ext cx="12743598" cy="6707605"/>
          </a:xfrm>
          <a:prstGeom prst="rect">
            <a:avLst/>
          </a:prstGeom>
          <a:noFill/>
          <a:ln>
            <a:noFill/>
          </a:ln>
        </p:spPr>
        <p:txBody>
          <a:bodyPr spcFirstLastPara="1" wrap="square" lIns="0" tIns="13325" rIns="0" bIns="0" anchor="t" anchorCtr="0">
            <a:spAutoFit/>
          </a:bodyPr>
          <a:lstStyle/>
          <a:p>
            <a:pPr marL="182880" marR="0" lvl="0" indent="0" algn="l" rtl="0">
              <a:lnSpc>
                <a:spcPct val="100000"/>
              </a:lnSpc>
              <a:spcBef>
                <a:spcPts val="0"/>
              </a:spcBef>
              <a:spcAft>
                <a:spcPts val="0"/>
              </a:spcAft>
              <a:buNone/>
            </a:pPr>
            <a:r>
              <a:rPr lang="en-US" sz="2350" dirty="0">
                <a:solidFill>
                  <a:schemeClr val="dk1"/>
                </a:solidFill>
                <a:latin typeface="Arial Black"/>
                <a:ea typeface="Arial Black"/>
                <a:cs typeface="Arial Black"/>
                <a:sym typeface="Arial Black"/>
              </a:rPr>
              <a:t>PROPOSED MODEL</a:t>
            </a:r>
            <a:r>
              <a:rPr lang="en-US" sz="2350" dirty="0">
                <a:solidFill>
                  <a:schemeClr val="dk1"/>
                </a:solidFill>
                <a:latin typeface="Lucida Sans"/>
                <a:ea typeface="Lucida Sans"/>
                <a:cs typeface="Lucida Sans"/>
                <a:sym typeface="Lucida Sans"/>
              </a:rPr>
              <a:t> :</a:t>
            </a:r>
            <a:endParaRPr dirty="0"/>
          </a:p>
          <a:p>
            <a:pPr marL="182880" marR="0" lvl="0" indent="0" algn="just" rtl="0">
              <a:spcBef>
                <a:spcPts val="105"/>
              </a:spcBef>
              <a:spcAft>
                <a:spcPts val="0"/>
              </a:spcAft>
              <a:buNone/>
            </a:pPr>
            <a:r>
              <a:rPr lang="en-US" sz="2400" dirty="0">
                <a:solidFill>
                  <a:schemeClr val="dk1"/>
                </a:solidFill>
                <a:latin typeface="Times New Roman"/>
                <a:ea typeface="Times New Roman"/>
                <a:cs typeface="Times New Roman"/>
                <a:sym typeface="Times New Roman"/>
              </a:rPr>
              <a:t>The proposed method introduces a novel embedded system that provides real-time fault diagnosis for photovoltaic modules, enhancing both system efficiency and reliability. Using an Raspberry PI Pico microcontroller, the system continuously monitors key performance parameters such as voltage, current, solar irradiance, temperature, and humidity. Sensors including a voltage sensor, current sensor, LDR sensor, and DHT11 sensor work in tandem to assess module performance. The system alerts users of faults through visual indicators (LEDs) and audio signals (buzzer), while a GSM module sends SMS notifications for remote monitoring. The integration of a 9V solar panel and a 12V battery ensures continuous, autonomous operation. This approach facilitates timely fault detection, minimizes downtime, and optimizes the performance of photovoltaic systems.</a:t>
            </a:r>
            <a:endParaRPr dirty="0"/>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a:p>
            <a:pPr marL="182880" marR="0" lvl="0" indent="0" algn="l" rtl="0">
              <a:lnSpc>
                <a:spcPct val="100000"/>
              </a:lnSpc>
              <a:spcBef>
                <a:spcPts val="105"/>
              </a:spcBef>
              <a:spcAft>
                <a:spcPts val="0"/>
              </a:spcAft>
              <a:buNone/>
            </a:pPr>
            <a:endParaRPr sz="2350" dirty="0">
              <a:solidFill>
                <a:schemeClr val="dk1"/>
              </a:solidFill>
              <a:latin typeface="Lucida Sans"/>
              <a:ea typeface="Lucida Sans"/>
              <a:cs typeface="Lucida Sans"/>
              <a:sym typeface="Lucid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grpSp>
        <p:nvGrpSpPr>
          <p:cNvPr id="167" name="Google Shape;167;p6"/>
          <p:cNvGrpSpPr/>
          <p:nvPr/>
        </p:nvGrpSpPr>
        <p:grpSpPr>
          <a:xfrm>
            <a:off x="28559" y="155920"/>
            <a:ext cx="18287999" cy="10286999"/>
            <a:chOff x="28559" y="155920"/>
            <a:chExt cx="18287999" cy="10286999"/>
          </a:xfrm>
        </p:grpSpPr>
        <p:pic>
          <p:nvPicPr>
            <p:cNvPr id="168" name="Google Shape;168;p6"/>
            <p:cNvPicPr preferRelativeResize="0"/>
            <p:nvPr/>
          </p:nvPicPr>
          <p:blipFill rotWithShape="1">
            <a:blip r:embed="rId3">
              <a:alphaModFix/>
            </a:blip>
            <a:srcRect/>
            <a:stretch/>
          </p:blipFill>
          <p:spPr>
            <a:xfrm>
              <a:off x="28559" y="155920"/>
              <a:ext cx="18287999" cy="10286999"/>
            </a:xfrm>
            <a:prstGeom prst="rect">
              <a:avLst/>
            </a:prstGeom>
            <a:noFill/>
            <a:ln>
              <a:noFill/>
            </a:ln>
          </p:spPr>
        </p:pic>
        <p:pic>
          <p:nvPicPr>
            <p:cNvPr id="169" name="Google Shape;169;p6"/>
            <p:cNvPicPr preferRelativeResize="0"/>
            <p:nvPr/>
          </p:nvPicPr>
          <p:blipFill rotWithShape="1">
            <a:blip r:embed="rId4">
              <a:alphaModFix/>
            </a:blip>
            <a:srcRect/>
            <a:stretch/>
          </p:blipFill>
          <p:spPr>
            <a:xfrm>
              <a:off x="11885510" y="8765585"/>
              <a:ext cx="4124324" cy="438149"/>
            </a:xfrm>
            <a:prstGeom prst="rect">
              <a:avLst/>
            </a:prstGeom>
            <a:noFill/>
            <a:ln>
              <a:noFill/>
            </a:ln>
          </p:spPr>
        </p:pic>
        <p:sp>
          <p:nvSpPr>
            <p:cNvPr id="170" name="Google Shape;170;p6"/>
            <p:cNvSpPr/>
            <p:nvPr/>
          </p:nvSpPr>
          <p:spPr>
            <a:xfrm>
              <a:off x="11900352" y="4678112"/>
              <a:ext cx="4113529" cy="4087495"/>
            </a:xfrm>
            <a:custGeom>
              <a:avLst/>
              <a:gdLst/>
              <a:ahLst/>
              <a:cxnLst/>
              <a:rect l="l" t="t" r="r" b="b"/>
              <a:pathLst>
                <a:path w="4113530" h="4087495" extrusionOk="0">
                  <a:moveTo>
                    <a:pt x="4113178" y="4087472"/>
                  </a:moveTo>
                  <a:lnTo>
                    <a:pt x="0" y="4087472"/>
                  </a:lnTo>
                  <a:lnTo>
                    <a:pt x="0" y="0"/>
                  </a:lnTo>
                  <a:lnTo>
                    <a:pt x="4113178" y="0"/>
                  </a:lnTo>
                  <a:lnTo>
                    <a:pt x="4113178" y="4087472"/>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1" name="Google Shape;171;p6"/>
            <p:cNvPicPr preferRelativeResize="0"/>
            <p:nvPr/>
          </p:nvPicPr>
          <p:blipFill rotWithShape="1">
            <a:blip r:embed="rId4">
              <a:alphaModFix/>
            </a:blip>
            <a:srcRect/>
            <a:stretch/>
          </p:blipFill>
          <p:spPr>
            <a:xfrm>
              <a:off x="7080190" y="8765585"/>
              <a:ext cx="4124324" cy="438149"/>
            </a:xfrm>
            <a:prstGeom prst="rect">
              <a:avLst/>
            </a:prstGeom>
            <a:noFill/>
            <a:ln>
              <a:noFill/>
            </a:ln>
          </p:spPr>
        </p:pic>
        <p:sp>
          <p:nvSpPr>
            <p:cNvPr id="172" name="Google Shape;172;p6"/>
            <p:cNvSpPr/>
            <p:nvPr/>
          </p:nvSpPr>
          <p:spPr>
            <a:xfrm>
              <a:off x="7095033" y="4678112"/>
              <a:ext cx="4113529" cy="4087495"/>
            </a:xfrm>
            <a:custGeom>
              <a:avLst/>
              <a:gdLst/>
              <a:ahLst/>
              <a:cxnLst/>
              <a:rect l="l" t="t" r="r" b="b"/>
              <a:pathLst>
                <a:path w="4113529" h="4087495" extrusionOk="0">
                  <a:moveTo>
                    <a:pt x="4113179" y="4087472"/>
                  </a:moveTo>
                  <a:lnTo>
                    <a:pt x="0" y="4087472"/>
                  </a:lnTo>
                  <a:lnTo>
                    <a:pt x="0" y="0"/>
                  </a:lnTo>
                  <a:lnTo>
                    <a:pt x="4113179" y="0"/>
                  </a:lnTo>
                  <a:lnTo>
                    <a:pt x="4113179" y="4087472"/>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3" name="Google Shape;173;p6"/>
            <p:cNvPicPr preferRelativeResize="0"/>
            <p:nvPr/>
          </p:nvPicPr>
          <p:blipFill rotWithShape="1">
            <a:blip r:embed="rId4">
              <a:alphaModFix/>
            </a:blip>
            <a:srcRect/>
            <a:stretch/>
          </p:blipFill>
          <p:spPr>
            <a:xfrm>
              <a:off x="2274468" y="8765585"/>
              <a:ext cx="4124324" cy="438149"/>
            </a:xfrm>
            <a:prstGeom prst="rect">
              <a:avLst/>
            </a:prstGeom>
            <a:noFill/>
            <a:ln>
              <a:noFill/>
            </a:ln>
          </p:spPr>
        </p:pic>
        <p:sp>
          <p:nvSpPr>
            <p:cNvPr id="174" name="Google Shape;174;p6"/>
            <p:cNvSpPr/>
            <p:nvPr/>
          </p:nvSpPr>
          <p:spPr>
            <a:xfrm>
              <a:off x="2289302" y="3653535"/>
              <a:ext cx="12693650" cy="5112385"/>
            </a:xfrm>
            <a:custGeom>
              <a:avLst/>
              <a:gdLst/>
              <a:ahLst/>
              <a:cxnLst/>
              <a:rect l="l" t="t" r="r" b="b"/>
              <a:pathLst>
                <a:path w="12693650" h="5112384" extrusionOk="0">
                  <a:moveTo>
                    <a:pt x="4113187" y="1024585"/>
                  </a:moveTo>
                  <a:lnTo>
                    <a:pt x="3081172" y="1024585"/>
                  </a:lnTo>
                  <a:lnTo>
                    <a:pt x="3080067" y="976350"/>
                  </a:lnTo>
                  <a:lnTo>
                    <a:pt x="3076752" y="928687"/>
                  </a:lnTo>
                  <a:lnTo>
                    <a:pt x="3071291" y="881659"/>
                  </a:lnTo>
                  <a:lnTo>
                    <a:pt x="3063722" y="835291"/>
                  </a:lnTo>
                  <a:lnTo>
                    <a:pt x="3054121" y="789660"/>
                  </a:lnTo>
                  <a:lnTo>
                    <a:pt x="3042501" y="744778"/>
                  </a:lnTo>
                  <a:lnTo>
                    <a:pt x="3028937" y="700735"/>
                  </a:lnTo>
                  <a:lnTo>
                    <a:pt x="3013481" y="657555"/>
                  </a:lnTo>
                  <a:lnTo>
                    <a:pt x="2996158" y="615289"/>
                  </a:lnTo>
                  <a:lnTo>
                    <a:pt x="2977032" y="574001"/>
                  </a:lnTo>
                  <a:lnTo>
                    <a:pt x="2956153" y="533717"/>
                  </a:lnTo>
                  <a:lnTo>
                    <a:pt x="2933573" y="494499"/>
                  </a:lnTo>
                  <a:lnTo>
                    <a:pt x="2909341" y="456412"/>
                  </a:lnTo>
                  <a:lnTo>
                    <a:pt x="2883497" y="419481"/>
                  </a:lnTo>
                  <a:lnTo>
                    <a:pt x="2856090" y="383755"/>
                  </a:lnTo>
                  <a:lnTo>
                    <a:pt x="2827172" y="349300"/>
                  </a:lnTo>
                  <a:lnTo>
                    <a:pt x="2796806" y="316153"/>
                  </a:lnTo>
                  <a:lnTo>
                    <a:pt x="2765018" y="284378"/>
                  </a:lnTo>
                  <a:lnTo>
                    <a:pt x="2731871" y="254000"/>
                  </a:lnTo>
                  <a:lnTo>
                    <a:pt x="2697416" y="225082"/>
                  </a:lnTo>
                  <a:lnTo>
                    <a:pt x="2661704" y="197688"/>
                  </a:lnTo>
                  <a:lnTo>
                    <a:pt x="2624759" y="171843"/>
                  </a:lnTo>
                  <a:lnTo>
                    <a:pt x="2586672" y="147599"/>
                  </a:lnTo>
                  <a:lnTo>
                    <a:pt x="2547455" y="125018"/>
                  </a:lnTo>
                  <a:lnTo>
                    <a:pt x="2507183" y="104140"/>
                  </a:lnTo>
                  <a:lnTo>
                    <a:pt x="2465882" y="85013"/>
                  </a:lnTo>
                  <a:lnTo>
                    <a:pt x="2423617" y="67703"/>
                  </a:lnTo>
                  <a:lnTo>
                    <a:pt x="2380437" y="52235"/>
                  </a:lnTo>
                  <a:lnTo>
                    <a:pt x="2336393" y="38671"/>
                  </a:lnTo>
                  <a:lnTo>
                    <a:pt x="2291524" y="27063"/>
                  </a:lnTo>
                  <a:lnTo>
                    <a:pt x="2245880" y="17449"/>
                  </a:lnTo>
                  <a:lnTo>
                    <a:pt x="2199513" y="9893"/>
                  </a:lnTo>
                  <a:lnTo>
                    <a:pt x="2152485" y="4432"/>
                  </a:lnTo>
                  <a:lnTo>
                    <a:pt x="2104821" y="1117"/>
                  </a:lnTo>
                  <a:lnTo>
                    <a:pt x="2056587" y="0"/>
                  </a:lnTo>
                  <a:lnTo>
                    <a:pt x="2008365" y="1117"/>
                  </a:lnTo>
                  <a:lnTo>
                    <a:pt x="1960702" y="4432"/>
                  </a:lnTo>
                  <a:lnTo>
                    <a:pt x="1913661" y="9893"/>
                  </a:lnTo>
                  <a:lnTo>
                    <a:pt x="1867306" y="17449"/>
                  </a:lnTo>
                  <a:lnTo>
                    <a:pt x="1821662" y="27063"/>
                  </a:lnTo>
                  <a:lnTo>
                    <a:pt x="1776793" y="38671"/>
                  </a:lnTo>
                  <a:lnTo>
                    <a:pt x="1732749" y="52235"/>
                  </a:lnTo>
                  <a:lnTo>
                    <a:pt x="1689557" y="67703"/>
                  </a:lnTo>
                  <a:lnTo>
                    <a:pt x="1647304" y="85013"/>
                  </a:lnTo>
                  <a:lnTo>
                    <a:pt x="1606003" y="104140"/>
                  </a:lnTo>
                  <a:lnTo>
                    <a:pt x="1565732" y="125018"/>
                  </a:lnTo>
                  <a:lnTo>
                    <a:pt x="1526514" y="147599"/>
                  </a:lnTo>
                  <a:lnTo>
                    <a:pt x="1488414" y="171843"/>
                  </a:lnTo>
                  <a:lnTo>
                    <a:pt x="1451483" y="197688"/>
                  </a:lnTo>
                  <a:lnTo>
                    <a:pt x="1415770" y="225082"/>
                  </a:lnTo>
                  <a:lnTo>
                    <a:pt x="1381315" y="254000"/>
                  </a:lnTo>
                  <a:lnTo>
                    <a:pt x="1348168" y="284378"/>
                  </a:lnTo>
                  <a:lnTo>
                    <a:pt x="1316380" y="316153"/>
                  </a:lnTo>
                  <a:lnTo>
                    <a:pt x="1286014" y="349300"/>
                  </a:lnTo>
                  <a:lnTo>
                    <a:pt x="1257096" y="383755"/>
                  </a:lnTo>
                  <a:lnTo>
                    <a:pt x="1229690" y="419481"/>
                  </a:lnTo>
                  <a:lnTo>
                    <a:pt x="1203845" y="456412"/>
                  </a:lnTo>
                  <a:lnTo>
                    <a:pt x="1179601" y="494499"/>
                  </a:lnTo>
                  <a:lnTo>
                    <a:pt x="1157020" y="533717"/>
                  </a:lnTo>
                  <a:lnTo>
                    <a:pt x="1136142" y="574001"/>
                  </a:lnTo>
                  <a:lnTo>
                    <a:pt x="1117028" y="615289"/>
                  </a:lnTo>
                  <a:lnTo>
                    <a:pt x="1099705" y="657555"/>
                  </a:lnTo>
                  <a:lnTo>
                    <a:pt x="1084237" y="700735"/>
                  </a:lnTo>
                  <a:lnTo>
                    <a:pt x="1070673" y="744778"/>
                  </a:lnTo>
                  <a:lnTo>
                    <a:pt x="1059065" y="789660"/>
                  </a:lnTo>
                  <a:lnTo>
                    <a:pt x="1049451" y="835291"/>
                  </a:lnTo>
                  <a:lnTo>
                    <a:pt x="1041895" y="881659"/>
                  </a:lnTo>
                  <a:lnTo>
                    <a:pt x="1036434" y="928687"/>
                  </a:lnTo>
                  <a:lnTo>
                    <a:pt x="1033119" y="976350"/>
                  </a:lnTo>
                  <a:lnTo>
                    <a:pt x="1032002" y="1024585"/>
                  </a:lnTo>
                  <a:lnTo>
                    <a:pt x="0" y="1024585"/>
                  </a:lnTo>
                  <a:lnTo>
                    <a:pt x="0" y="5112055"/>
                  </a:lnTo>
                  <a:lnTo>
                    <a:pt x="4113187" y="5112055"/>
                  </a:lnTo>
                  <a:lnTo>
                    <a:pt x="4113187" y="1024585"/>
                  </a:lnTo>
                  <a:close/>
                </a:path>
                <a:path w="12693650" h="5112384" extrusionOk="0">
                  <a:moveTo>
                    <a:pt x="12693574" y="1024585"/>
                  </a:moveTo>
                  <a:lnTo>
                    <a:pt x="12692456" y="976350"/>
                  </a:lnTo>
                  <a:lnTo>
                    <a:pt x="12689142" y="928687"/>
                  </a:lnTo>
                  <a:lnTo>
                    <a:pt x="12683681" y="881659"/>
                  </a:lnTo>
                  <a:lnTo>
                    <a:pt x="12676124" y="835291"/>
                  </a:lnTo>
                  <a:lnTo>
                    <a:pt x="12666510" y="789660"/>
                  </a:lnTo>
                  <a:lnTo>
                    <a:pt x="12654902" y="744778"/>
                  </a:lnTo>
                  <a:lnTo>
                    <a:pt x="12641339" y="700735"/>
                  </a:lnTo>
                  <a:lnTo>
                    <a:pt x="12625870" y="657555"/>
                  </a:lnTo>
                  <a:lnTo>
                    <a:pt x="12608547" y="615289"/>
                  </a:lnTo>
                  <a:lnTo>
                    <a:pt x="12589434" y="574001"/>
                  </a:lnTo>
                  <a:lnTo>
                    <a:pt x="12568555" y="533717"/>
                  </a:lnTo>
                  <a:lnTo>
                    <a:pt x="12545974" y="494499"/>
                  </a:lnTo>
                  <a:lnTo>
                    <a:pt x="12521730" y="456412"/>
                  </a:lnTo>
                  <a:lnTo>
                    <a:pt x="12495886" y="419481"/>
                  </a:lnTo>
                  <a:lnTo>
                    <a:pt x="12468479" y="383755"/>
                  </a:lnTo>
                  <a:lnTo>
                    <a:pt x="12439561" y="349300"/>
                  </a:lnTo>
                  <a:lnTo>
                    <a:pt x="12409195" y="316153"/>
                  </a:lnTo>
                  <a:lnTo>
                    <a:pt x="12377407" y="284378"/>
                  </a:lnTo>
                  <a:lnTo>
                    <a:pt x="12344260" y="254000"/>
                  </a:lnTo>
                  <a:lnTo>
                    <a:pt x="12309805" y="225082"/>
                  </a:lnTo>
                  <a:lnTo>
                    <a:pt x="12274093" y="197688"/>
                  </a:lnTo>
                  <a:lnTo>
                    <a:pt x="12237161" y="171843"/>
                  </a:lnTo>
                  <a:lnTo>
                    <a:pt x="12199061" y="147599"/>
                  </a:lnTo>
                  <a:lnTo>
                    <a:pt x="12159844" y="125018"/>
                  </a:lnTo>
                  <a:lnTo>
                    <a:pt x="12119572" y="104140"/>
                  </a:lnTo>
                  <a:lnTo>
                    <a:pt x="12078272" y="85013"/>
                  </a:lnTo>
                  <a:lnTo>
                    <a:pt x="12036019" y="67703"/>
                  </a:lnTo>
                  <a:lnTo>
                    <a:pt x="11992839" y="52235"/>
                  </a:lnTo>
                  <a:lnTo>
                    <a:pt x="11948782" y="38671"/>
                  </a:lnTo>
                  <a:lnTo>
                    <a:pt x="11903913" y="27063"/>
                  </a:lnTo>
                  <a:lnTo>
                    <a:pt x="11858269" y="17449"/>
                  </a:lnTo>
                  <a:lnTo>
                    <a:pt x="11811914" y="9893"/>
                  </a:lnTo>
                  <a:lnTo>
                    <a:pt x="11764874" y="4432"/>
                  </a:lnTo>
                  <a:lnTo>
                    <a:pt x="11717211" y="1117"/>
                  </a:lnTo>
                  <a:lnTo>
                    <a:pt x="11668989" y="0"/>
                  </a:lnTo>
                  <a:lnTo>
                    <a:pt x="11620754" y="1117"/>
                  </a:lnTo>
                  <a:lnTo>
                    <a:pt x="11573091" y="4432"/>
                  </a:lnTo>
                  <a:lnTo>
                    <a:pt x="11526063" y="9893"/>
                  </a:lnTo>
                  <a:lnTo>
                    <a:pt x="11479695" y="17449"/>
                  </a:lnTo>
                  <a:lnTo>
                    <a:pt x="11434051" y="27063"/>
                  </a:lnTo>
                  <a:lnTo>
                    <a:pt x="11389182" y="38671"/>
                  </a:lnTo>
                  <a:lnTo>
                    <a:pt x="11345139" y="52235"/>
                  </a:lnTo>
                  <a:lnTo>
                    <a:pt x="11301959" y="67703"/>
                  </a:lnTo>
                  <a:lnTo>
                    <a:pt x="11259693" y="85013"/>
                  </a:lnTo>
                  <a:lnTo>
                    <a:pt x="11218393" y="104140"/>
                  </a:lnTo>
                  <a:lnTo>
                    <a:pt x="11178121" y="125018"/>
                  </a:lnTo>
                  <a:lnTo>
                    <a:pt x="11138903" y="147599"/>
                  </a:lnTo>
                  <a:lnTo>
                    <a:pt x="11100816" y="171843"/>
                  </a:lnTo>
                  <a:lnTo>
                    <a:pt x="11063884" y="197688"/>
                  </a:lnTo>
                  <a:lnTo>
                    <a:pt x="11028159" y="225082"/>
                  </a:lnTo>
                  <a:lnTo>
                    <a:pt x="10993704" y="254000"/>
                  </a:lnTo>
                  <a:lnTo>
                    <a:pt x="10960557" y="284378"/>
                  </a:lnTo>
                  <a:lnTo>
                    <a:pt x="10928782" y="316153"/>
                  </a:lnTo>
                  <a:lnTo>
                    <a:pt x="10898403" y="349300"/>
                  </a:lnTo>
                  <a:lnTo>
                    <a:pt x="10869486" y="383755"/>
                  </a:lnTo>
                  <a:lnTo>
                    <a:pt x="10842092" y="419481"/>
                  </a:lnTo>
                  <a:lnTo>
                    <a:pt x="10816234" y="456412"/>
                  </a:lnTo>
                  <a:lnTo>
                    <a:pt x="10792003" y="494499"/>
                  </a:lnTo>
                  <a:lnTo>
                    <a:pt x="10769422" y="533717"/>
                  </a:lnTo>
                  <a:lnTo>
                    <a:pt x="10748543" y="574001"/>
                  </a:lnTo>
                  <a:lnTo>
                    <a:pt x="10729417" y="615289"/>
                  </a:lnTo>
                  <a:lnTo>
                    <a:pt x="10712094" y="657555"/>
                  </a:lnTo>
                  <a:lnTo>
                    <a:pt x="10696639" y="700735"/>
                  </a:lnTo>
                  <a:lnTo>
                    <a:pt x="10683075" y="744778"/>
                  </a:lnTo>
                  <a:lnTo>
                    <a:pt x="10671467" y="789660"/>
                  </a:lnTo>
                  <a:lnTo>
                    <a:pt x="10661853" y="835291"/>
                  </a:lnTo>
                  <a:lnTo>
                    <a:pt x="10654284" y="881659"/>
                  </a:lnTo>
                  <a:lnTo>
                    <a:pt x="10648823" y="928687"/>
                  </a:lnTo>
                  <a:lnTo>
                    <a:pt x="10645521" y="976350"/>
                  </a:lnTo>
                  <a:lnTo>
                    <a:pt x="10644403" y="1024585"/>
                  </a:lnTo>
                  <a:lnTo>
                    <a:pt x="10645521" y="1072819"/>
                  </a:lnTo>
                  <a:lnTo>
                    <a:pt x="10648823" y="1120470"/>
                  </a:lnTo>
                  <a:lnTo>
                    <a:pt x="10654284" y="1167511"/>
                  </a:lnTo>
                  <a:lnTo>
                    <a:pt x="10661853" y="1213866"/>
                  </a:lnTo>
                  <a:lnTo>
                    <a:pt x="10671467" y="1259509"/>
                  </a:lnTo>
                  <a:lnTo>
                    <a:pt x="10683075" y="1304378"/>
                  </a:lnTo>
                  <a:lnTo>
                    <a:pt x="10696639" y="1348435"/>
                  </a:lnTo>
                  <a:lnTo>
                    <a:pt x="10712094" y="1391615"/>
                  </a:lnTo>
                  <a:lnTo>
                    <a:pt x="10729417" y="1433868"/>
                  </a:lnTo>
                  <a:lnTo>
                    <a:pt x="10748543" y="1475168"/>
                  </a:lnTo>
                  <a:lnTo>
                    <a:pt x="10769422" y="1515452"/>
                  </a:lnTo>
                  <a:lnTo>
                    <a:pt x="10792003" y="1554657"/>
                  </a:lnTo>
                  <a:lnTo>
                    <a:pt x="10816234" y="1592757"/>
                  </a:lnTo>
                  <a:lnTo>
                    <a:pt x="10842092" y="1629689"/>
                  </a:lnTo>
                  <a:lnTo>
                    <a:pt x="10869486" y="1665401"/>
                  </a:lnTo>
                  <a:lnTo>
                    <a:pt x="10898403" y="1699869"/>
                  </a:lnTo>
                  <a:lnTo>
                    <a:pt x="10928782" y="1733003"/>
                  </a:lnTo>
                  <a:lnTo>
                    <a:pt x="10960557" y="1764792"/>
                  </a:lnTo>
                  <a:lnTo>
                    <a:pt x="10993704" y="1795170"/>
                  </a:lnTo>
                  <a:lnTo>
                    <a:pt x="11028159" y="1824075"/>
                  </a:lnTo>
                  <a:lnTo>
                    <a:pt x="11063884" y="1851482"/>
                  </a:lnTo>
                  <a:lnTo>
                    <a:pt x="11100816" y="1877326"/>
                  </a:lnTo>
                  <a:lnTo>
                    <a:pt x="11138903" y="1901571"/>
                  </a:lnTo>
                  <a:lnTo>
                    <a:pt x="11178121" y="1924151"/>
                  </a:lnTo>
                  <a:lnTo>
                    <a:pt x="11218393" y="1945030"/>
                  </a:lnTo>
                  <a:lnTo>
                    <a:pt x="11259693" y="1964143"/>
                  </a:lnTo>
                  <a:lnTo>
                    <a:pt x="11301959" y="1981466"/>
                  </a:lnTo>
                  <a:lnTo>
                    <a:pt x="11345139" y="1996935"/>
                  </a:lnTo>
                  <a:lnTo>
                    <a:pt x="11389182" y="2010498"/>
                  </a:lnTo>
                  <a:lnTo>
                    <a:pt x="11434051" y="2022106"/>
                  </a:lnTo>
                  <a:lnTo>
                    <a:pt x="11479695" y="2031720"/>
                  </a:lnTo>
                  <a:lnTo>
                    <a:pt x="11526063" y="2039277"/>
                  </a:lnTo>
                  <a:lnTo>
                    <a:pt x="11573091" y="2044738"/>
                  </a:lnTo>
                  <a:lnTo>
                    <a:pt x="11620754" y="2048052"/>
                  </a:lnTo>
                  <a:lnTo>
                    <a:pt x="11668989" y="2049170"/>
                  </a:lnTo>
                  <a:lnTo>
                    <a:pt x="11717211" y="2048052"/>
                  </a:lnTo>
                  <a:lnTo>
                    <a:pt x="11764874" y="2044738"/>
                  </a:lnTo>
                  <a:lnTo>
                    <a:pt x="11811914" y="2039277"/>
                  </a:lnTo>
                  <a:lnTo>
                    <a:pt x="11858269" y="2031720"/>
                  </a:lnTo>
                  <a:lnTo>
                    <a:pt x="11903913" y="2022106"/>
                  </a:lnTo>
                  <a:lnTo>
                    <a:pt x="11948782" y="2010498"/>
                  </a:lnTo>
                  <a:lnTo>
                    <a:pt x="11992839" y="1996935"/>
                  </a:lnTo>
                  <a:lnTo>
                    <a:pt x="12036019" y="1981466"/>
                  </a:lnTo>
                  <a:lnTo>
                    <a:pt x="12078272" y="1964143"/>
                  </a:lnTo>
                  <a:lnTo>
                    <a:pt x="12119572" y="1945030"/>
                  </a:lnTo>
                  <a:lnTo>
                    <a:pt x="12159844" y="1924151"/>
                  </a:lnTo>
                  <a:lnTo>
                    <a:pt x="12199061" y="1901571"/>
                  </a:lnTo>
                  <a:lnTo>
                    <a:pt x="12237161" y="1877326"/>
                  </a:lnTo>
                  <a:lnTo>
                    <a:pt x="12274093" y="1851482"/>
                  </a:lnTo>
                  <a:lnTo>
                    <a:pt x="12309805" y="1824075"/>
                  </a:lnTo>
                  <a:lnTo>
                    <a:pt x="12344260" y="1795170"/>
                  </a:lnTo>
                  <a:lnTo>
                    <a:pt x="12377407" y="1764792"/>
                  </a:lnTo>
                  <a:lnTo>
                    <a:pt x="12409195" y="1733003"/>
                  </a:lnTo>
                  <a:lnTo>
                    <a:pt x="12439561" y="1699869"/>
                  </a:lnTo>
                  <a:lnTo>
                    <a:pt x="12468479" y="1665401"/>
                  </a:lnTo>
                  <a:lnTo>
                    <a:pt x="12495886" y="1629689"/>
                  </a:lnTo>
                  <a:lnTo>
                    <a:pt x="12521730" y="1592757"/>
                  </a:lnTo>
                  <a:lnTo>
                    <a:pt x="12545974" y="1554657"/>
                  </a:lnTo>
                  <a:lnTo>
                    <a:pt x="12568555" y="1515452"/>
                  </a:lnTo>
                  <a:lnTo>
                    <a:pt x="12589434" y="1475168"/>
                  </a:lnTo>
                  <a:lnTo>
                    <a:pt x="12608547" y="1433868"/>
                  </a:lnTo>
                  <a:lnTo>
                    <a:pt x="12625870" y="1391615"/>
                  </a:lnTo>
                  <a:lnTo>
                    <a:pt x="12641339" y="1348435"/>
                  </a:lnTo>
                  <a:lnTo>
                    <a:pt x="12654902" y="1304378"/>
                  </a:lnTo>
                  <a:lnTo>
                    <a:pt x="12666510" y="1259509"/>
                  </a:lnTo>
                  <a:lnTo>
                    <a:pt x="12676124" y="1213866"/>
                  </a:lnTo>
                  <a:lnTo>
                    <a:pt x="12683681" y="1167511"/>
                  </a:lnTo>
                  <a:lnTo>
                    <a:pt x="12689142" y="1120470"/>
                  </a:lnTo>
                  <a:lnTo>
                    <a:pt x="12692456" y="1072819"/>
                  </a:lnTo>
                  <a:lnTo>
                    <a:pt x="12693574" y="1024585"/>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6"/>
            <p:cNvSpPr/>
            <p:nvPr/>
          </p:nvSpPr>
          <p:spPr>
            <a:xfrm>
              <a:off x="3634280" y="4196372"/>
              <a:ext cx="767080" cy="697230"/>
            </a:xfrm>
            <a:custGeom>
              <a:avLst/>
              <a:gdLst/>
              <a:ahLst/>
              <a:cxnLst/>
              <a:rect l="l" t="t" r="r" b="b"/>
              <a:pathLst>
                <a:path w="767079" h="697229" extrusionOk="0">
                  <a:moveTo>
                    <a:pt x="418125" y="696887"/>
                  </a:moveTo>
                  <a:lnTo>
                    <a:pt x="195385" y="696539"/>
                  </a:lnTo>
                  <a:lnTo>
                    <a:pt x="154943" y="689829"/>
                  </a:lnTo>
                  <a:lnTo>
                    <a:pt x="116583" y="675369"/>
                  </a:lnTo>
                  <a:lnTo>
                    <a:pt x="81776" y="653711"/>
                  </a:lnTo>
                  <a:lnTo>
                    <a:pt x="51856" y="625686"/>
                  </a:lnTo>
                  <a:lnTo>
                    <a:pt x="27970" y="592369"/>
                  </a:lnTo>
                  <a:lnTo>
                    <a:pt x="11033" y="555036"/>
                  </a:lnTo>
                  <a:lnTo>
                    <a:pt x="1695" y="515118"/>
                  </a:lnTo>
                  <a:lnTo>
                    <a:pt x="0" y="494666"/>
                  </a:lnTo>
                  <a:lnTo>
                    <a:pt x="341" y="195392"/>
                  </a:lnTo>
                  <a:lnTo>
                    <a:pt x="7051" y="154950"/>
                  </a:lnTo>
                  <a:lnTo>
                    <a:pt x="21511" y="116590"/>
                  </a:lnTo>
                  <a:lnTo>
                    <a:pt x="43169" y="81783"/>
                  </a:lnTo>
                  <a:lnTo>
                    <a:pt x="71194" y="51863"/>
                  </a:lnTo>
                  <a:lnTo>
                    <a:pt x="104511" y="27976"/>
                  </a:lnTo>
                  <a:lnTo>
                    <a:pt x="141844" y="11040"/>
                  </a:lnTo>
                  <a:lnTo>
                    <a:pt x="181762" y="1702"/>
                  </a:lnTo>
                  <a:lnTo>
                    <a:pt x="701456" y="0"/>
                  </a:lnTo>
                  <a:lnTo>
                    <a:pt x="714964" y="2231"/>
                  </a:lnTo>
                  <a:lnTo>
                    <a:pt x="749393" y="23646"/>
                  </a:lnTo>
                  <a:lnTo>
                    <a:pt x="766123" y="60581"/>
                  </a:lnTo>
                  <a:lnTo>
                    <a:pt x="766569" y="74264"/>
                  </a:lnTo>
                  <a:lnTo>
                    <a:pt x="764337" y="87772"/>
                  </a:lnTo>
                  <a:lnTo>
                    <a:pt x="742922" y="122201"/>
                  </a:lnTo>
                  <a:lnTo>
                    <a:pt x="705988" y="138931"/>
                  </a:lnTo>
                  <a:lnTo>
                    <a:pt x="204483" y="139377"/>
                  </a:lnTo>
                  <a:lnTo>
                    <a:pt x="190975" y="141609"/>
                  </a:lnTo>
                  <a:lnTo>
                    <a:pt x="156546" y="163024"/>
                  </a:lnTo>
                  <a:lnTo>
                    <a:pt x="139817" y="199958"/>
                  </a:lnTo>
                  <a:lnTo>
                    <a:pt x="139370" y="492397"/>
                  </a:lnTo>
                  <a:lnTo>
                    <a:pt x="141602" y="505904"/>
                  </a:lnTo>
                  <a:lnTo>
                    <a:pt x="163017" y="540334"/>
                  </a:lnTo>
                  <a:lnTo>
                    <a:pt x="199951" y="557063"/>
                  </a:lnTo>
                  <a:lnTo>
                    <a:pt x="209059" y="557510"/>
                  </a:lnTo>
                  <a:lnTo>
                    <a:pt x="422701" y="557510"/>
                  </a:lnTo>
                  <a:lnTo>
                    <a:pt x="436209" y="559741"/>
                  </a:lnTo>
                  <a:lnTo>
                    <a:pt x="470638" y="581157"/>
                  </a:lnTo>
                  <a:lnTo>
                    <a:pt x="487368" y="618091"/>
                  </a:lnTo>
                  <a:lnTo>
                    <a:pt x="487814" y="631774"/>
                  </a:lnTo>
                  <a:lnTo>
                    <a:pt x="485582" y="645282"/>
                  </a:lnTo>
                  <a:lnTo>
                    <a:pt x="464167" y="679711"/>
                  </a:lnTo>
                  <a:lnTo>
                    <a:pt x="427233" y="696441"/>
                  </a:lnTo>
                  <a:lnTo>
                    <a:pt x="418125" y="69688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6" name="Google Shape;176;p6"/>
            <p:cNvPicPr preferRelativeResize="0"/>
            <p:nvPr/>
          </p:nvPicPr>
          <p:blipFill rotWithShape="1">
            <a:blip r:embed="rId5">
              <a:alphaModFix/>
            </a:blip>
            <a:srcRect/>
            <a:stretch/>
          </p:blipFill>
          <p:spPr>
            <a:xfrm>
              <a:off x="8119617" y="3653527"/>
              <a:ext cx="2049168" cy="2049168"/>
            </a:xfrm>
            <a:prstGeom prst="rect">
              <a:avLst/>
            </a:prstGeom>
            <a:noFill/>
            <a:ln>
              <a:noFill/>
            </a:ln>
          </p:spPr>
        </p:pic>
        <p:sp>
          <p:nvSpPr>
            <p:cNvPr id="177" name="Google Shape;177;p6"/>
            <p:cNvSpPr/>
            <p:nvPr/>
          </p:nvSpPr>
          <p:spPr>
            <a:xfrm>
              <a:off x="3982707" y="3778249"/>
              <a:ext cx="1042669" cy="1390650"/>
            </a:xfrm>
            <a:custGeom>
              <a:avLst/>
              <a:gdLst/>
              <a:ahLst/>
              <a:cxnLst/>
              <a:rect l="l" t="t" r="r" b="b"/>
              <a:pathLst>
                <a:path w="1042670" h="1390650" extrusionOk="0">
                  <a:moveTo>
                    <a:pt x="1042212" y="451688"/>
                  </a:moveTo>
                  <a:lnTo>
                    <a:pt x="1026744" y="401523"/>
                  </a:lnTo>
                  <a:lnTo>
                    <a:pt x="1006233" y="366026"/>
                  </a:lnTo>
                  <a:lnTo>
                    <a:pt x="979195" y="335203"/>
                  </a:lnTo>
                  <a:lnTo>
                    <a:pt x="946683" y="310248"/>
                  </a:lnTo>
                  <a:lnTo>
                    <a:pt x="909916" y="292100"/>
                  </a:lnTo>
                  <a:lnTo>
                    <a:pt x="905954" y="290830"/>
                  </a:lnTo>
                  <a:lnTo>
                    <a:pt x="905954" y="483247"/>
                  </a:lnTo>
                  <a:lnTo>
                    <a:pt x="905954" y="766572"/>
                  </a:lnTo>
                  <a:lnTo>
                    <a:pt x="888784" y="812609"/>
                  </a:lnTo>
                  <a:lnTo>
                    <a:pt x="854354" y="834034"/>
                  </a:lnTo>
                  <a:lnTo>
                    <a:pt x="840841" y="836256"/>
                  </a:lnTo>
                  <a:lnTo>
                    <a:pt x="631774" y="836256"/>
                  </a:lnTo>
                  <a:lnTo>
                    <a:pt x="348449" y="836256"/>
                  </a:lnTo>
                  <a:lnTo>
                    <a:pt x="302399" y="853440"/>
                  </a:lnTo>
                  <a:lnTo>
                    <a:pt x="280987" y="887869"/>
                  </a:lnTo>
                  <a:lnTo>
                    <a:pt x="278765" y="901369"/>
                  </a:lnTo>
                  <a:lnTo>
                    <a:pt x="279209" y="915060"/>
                  </a:lnTo>
                  <a:lnTo>
                    <a:pt x="295935" y="951992"/>
                  </a:lnTo>
                  <a:lnTo>
                    <a:pt x="330365" y="973404"/>
                  </a:lnTo>
                  <a:lnTo>
                    <a:pt x="343877" y="975639"/>
                  </a:lnTo>
                  <a:lnTo>
                    <a:pt x="557517" y="975639"/>
                  </a:lnTo>
                  <a:lnTo>
                    <a:pt x="557517" y="1184706"/>
                  </a:lnTo>
                  <a:lnTo>
                    <a:pt x="540334" y="1230744"/>
                  </a:lnTo>
                  <a:lnTo>
                    <a:pt x="505904" y="1252156"/>
                  </a:lnTo>
                  <a:lnTo>
                    <a:pt x="492404" y="1254391"/>
                  </a:lnTo>
                  <a:lnTo>
                    <a:pt x="209067" y="1254391"/>
                  </a:lnTo>
                  <a:lnTo>
                    <a:pt x="163029" y="1237221"/>
                  </a:lnTo>
                  <a:lnTo>
                    <a:pt x="141617" y="1202791"/>
                  </a:lnTo>
                  <a:lnTo>
                    <a:pt x="139382" y="1189278"/>
                  </a:lnTo>
                  <a:lnTo>
                    <a:pt x="139382" y="836256"/>
                  </a:lnTo>
                  <a:lnTo>
                    <a:pt x="156552" y="790219"/>
                  </a:lnTo>
                  <a:lnTo>
                    <a:pt x="190982" y="768807"/>
                  </a:lnTo>
                  <a:lnTo>
                    <a:pt x="204495" y="766572"/>
                  </a:lnTo>
                  <a:lnTo>
                    <a:pt x="494665" y="766572"/>
                  </a:lnTo>
                  <a:lnTo>
                    <a:pt x="515124" y="764870"/>
                  </a:lnTo>
                  <a:lnTo>
                    <a:pt x="555040" y="755535"/>
                  </a:lnTo>
                  <a:lnTo>
                    <a:pt x="592378" y="738593"/>
                  </a:lnTo>
                  <a:lnTo>
                    <a:pt x="625690" y="714705"/>
                  </a:lnTo>
                  <a:lnTo>
                    <a:pt x="653719" y="684784"/>
                  </a:lnTo>
                  <a:lnTo>
                    <a:pt x="675373" y="649986"/>
                  </a:lnTo>
                  <a:lnTo>
                    <a:pt x="689838" y="611619"/>
                  </a:lnTo>
                  <a:lnTo>
                    <a:pt x="696544" y="571182"/>
                  </a:lnTo>
                  <a:lnTo>
                    <a:pt x="696683" y="418134"/>
                  </a:lnTo>
                  <a:lnTo>
                    <a:pt x="836269" y="418134"/>
                  </a:lnTo>
                  <a:lnTo>
                    <a:pt x="882307" y="435305"/>
                  </a:lnTo>
                  <a:lnTo>
                    <a:pt x="903732" y="469734"/>
                  </a:lnTo>
                  <a:lnTo>
                    <a:pt x="905954" y="483247"/>
                  </a:lnTo>
                  <a:lnTo>
                    <a:pt x="905954" y="290830"/>
                  </a:lnTo>
                  <a:lnTo>
                    <a:pt x="890384" y="285813"/>
                  </a:lnTo>
                  <a:lnTo>
                    <a:pt x="870331" y="281457"/>
                  </a:lnTo>
                  <a:lnTo>
                    <a:pt x="849947" y="279095"/>
                  </a:lnTo>
                  <a:lnTo>
                    <a:pt x="696810" y="278866"/>
                  </a:lnTo>
                  <a:lnTo>
                    <a:pt x="696887" y="202222"/>
                  </a:lnTo>
                  <a:lnTo>
                    <a:pt x="691502" y="161582"/>
                  </a:lnTo>
                  <a:lnTo>
                    <a:pt x="678294" y="122770"/>
                  </a:lnTo>
                  <a:lnTo>
                    <a:pt x="657783" y="87274"/>
                  </a:lnTo>
                  <a:lnTo>
                    <a:pt x="630758" y="56451"/>
                  </a:lnTo>
                  <a:lnTo>
                    <a:pt x="598233" y="31496"/>
                  </a:lnTo>
                  <a:lnTo>
                    <a:pt x="561479" y="13347"/>
                  </a:lnTo>
                  <a:lnTo>
                    <a:pt x="521881" y="2705"/>
                  </a:lnTo>
                  <a:lnTo>
                    <a:pt x="202222" y="0"/>
                  </a:lnTo>
                  <a:lnTo>
                    <a:pt x="181775" y="1701"/>
                  </a:lnTo>
                  <a:lnTo>
                    <a:pt x="141859" y="11036"/>
                  </a:lnTo>
                  <a:lnTo>
                    <a:pt x="104521" y="27978"/>
                  </a:lnTo>
                  <a:lnTo>
                    <a:pt x="71208" y="51854"/>
                  </a:lnTo>
                  <a:lnTo>
                    <a:pt x="43180" y="81775"/>
                  </a:lnTo>
                  <a:lnTo>
                    <a:pt x="21526" y="116586"/>
                  </a:lnTo>
                  <a:lnTo>
                    <a:pt x="7061" y="154952"/>
                  </a:lnTo>
                  <a:lnTo>
                    <a:pt x="355" y="195389"/>
                  </a:lnTo>
                  <a:lnTo>
                    <a:pt x="0" y="487819"/>
                  </a:lnTo>
                  <a:lnTo>
                    <a:pt x="444" y="496925"/>
                  </a:lnTo>
                  <a:lnTo>
                    <a:pt x="17183" y="533857"/>
                  </a:lnTo>
                  <a:lnTo>
                    <a:pt x="51612" y="555269"/>
                  </a:lnTo>
                  <a:lnTo>
                    <a:pt x="65112" y="557504"/>
                  </a:lnTo>
                  <a:lnTo>
                    <a:pt x="78803" y="557060"/>
                  </a:lnTo>
                  <a:lnTo>
                    <a:pt x="115735" y="540334"/>
                  </a:lnTo>
                  <a:lnTo>
                    <a:pt x="137147" y="505904"/>
                  </a:lnTo>
                  <a:lnTo>
                    <a:pt x="139382" y="209067"/>
                  </a:lnTo>
                  <a:lnTo>
                    <a:pt x="139827" y="199961"/>
                  </a:lnTo>
                  <a:lnTo>
                    <a:pt x="156552" y="163017"/>
                  </a:lnTo>
                  <a:lnTo>
                    <a:pt x="190982" y="141605"/>
                  </a:lnTo>
                  <a:lnTo>
                    <a:pt x="204495" y="139369"/>
                  </a:lnTo>
                  <a:lnTo>
                    <a:pt x="487819" y="139369"/>
                  </a:lnTo>
                  <a:lnTo>
                    <a:pt x="533869" y="156552"/>
                  </a:lnTo>
                  <a:lnTo>
                    <a:pt x="555282" y="190982"/>
                  </a:lnTo>
                  <a:lnTo>
                    <a:pt x="557517" y="204482"/>
                  </a:lnTo>
                  <a:lnTo>
                    <a:pt x="557517" y="343865"/>
                  </a:lnTo>
                  <a:lnTo>
                    <a:pt x="557517" y="557504"/>
                  </a:lnTo>
                  <a:lnTo>
                    <a:pt x="540334" y="603554"/>
                  </a:lnTo>
                  <a:lnTo>
                    <a:pt x="505904" y="624967"/>
                  </a:lnTo>
                  <a:lnTo>
                    <a:pt x="202222" y="627202"/>
                  </a:lnTo>
                  <a:lnTo>
                    <a:pt x="181775" y="628904"/>
                  </a:lnTo>
                  <a:lnTo>
                    <a:pt x="141859" y="638238"/>
                  </a:lnTo>
                  <a:lnTo>
                    <a:pt x="104521" y="655167"/>
                  </a:lnTo>
                  <a:lnTo>
                    <a:pt x="71208" y="679056"/>
                  </a:lnTo>
                  <a:lnTo>
                    <a:pt x="43180" y="708977"/>
                  </a:lnTo>
                  <a:lnTo>
                    <a:pt x="21526" y="743788"/>
                  </a:lnTo>
                  <a:lnTo>
                    <a:pt x="7061" y="782142"/>
                  </a:lnTo>
                  <a:lnTo>
                    <a:pt x="355" y="822591"/>
                  </a:lnTo>
                  <a:lnTo>
                    <a:pt x="12" y="1191552"/>
                  </a:lnTo>
                  <a:lnTo>
                    <a:pt x="1701" y="1211999"/>
                  </a:lnTo>
                  <a:lnTo>
                    <a:pt x="11049" y="1251915"/>
                  </a:lnTo>
                  <a:lnTo>
                    <a:pt x="27978" y="1289253"/>
                  </a:lnTo>
                  <a:lnTo>
                    <a:pt x="51866" y="1322565"/>
                  </a:lnTo>
                  <a:lnTo>
                    <a:pt x="81788" y="1350594"/>
                  </a:lnTo>
                  <a:lnTo>
                    <a:pt x="116598" y="1372247"/>
                  </a:lnTo>
                  <a:lnTo>
                    <a:pt x="154952" y="1386713"/>
                  </a:lnTo>
                  <a:lnTo>
                    <a:pt x="172935" y="1390650"/>
                  </a:lnTo>
                  <a:lnTo>
                    <a:pt x="523963" y="1390650"/>
                  </a:lnTo>
                  <a:lnTo>
                    <a:pt x="574116" y="1375181"/>
                  </a:lnTo>
                  <a:lnTo>
                    <a:pt x="609612" y="1354670"/>
                  </a:lnTo>
                  <a:lnTo>
                    <a:pt x="640435" y="1327632"/>
                  </a:lnTo>
                  <a:lnTo>
                    <a:pt x="665403" y="1295120"/>
                  </a:lnTo>
                  <a:lnTo>
                    <a:pt x="683539" y="1258354"/>
                  </a:lnTo>
                  <a:lnTo>
                    <a:pt x="694182" y="1218768"/>
                  </a:lnTo>
                  <a:lnTo>
                    <a:pt x="696798" y="975639"/>
                  </a:lnTo>
                  <a:lnTo>
                    <a:pt x="843114" y="975626"/>
                  </a:lnTo>
                  <a:lnTo>
                    <a:pt x="883754" y="970241"/>
                  </a:lnTo>
                  <a:lnTo>
                    <a:pt x="922566" y="957046"/>
                  </a:lnTo>
                  <a:lnTo>
                    <a:pt x="958062" y="936536"/>
                  </a:lnTo>
                  <a:lnTo>
                    <a:pt x="988885" y="909497"/>
                  </a:lnTo>
                  <a:lnTo>
                    <a:pt x="1013841" y="876985"/>
                  </a:lnTo>
                  <a:lnTo>
                    <a:pt x="1031989" y="840219"/>
                  </a:lnTo>
                  <a:lnTo>
                    <a:pt x="1042212" y="802703"/>
                  </a:lnTo>
                  <a:lnTo>
                    <a:pt x="1042212" y="45168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8" name="Google Shape;178;p6"/>
            <p:cNvPicPr preferRelativeResize="0"/>
            <p:nvPr/>
          </p:nvPicPr>
          <p:blipFill rotWithShape="1">
            <a:blip r:embed="rId6">
              <a:alphaModFix/>
            </a:blip>
            <a:srcRect/>
            <a:stretch/>
          </p:blipFill>
          <p:spPr>
            <a:xfrm>
              <a:off x="4191419" y="3987629"/>
              <a:ext cx="139742" cy="139762"/>
            </a:xfrm>
            <a:prstGeom prst="rect">
              <a:avLst/>
            </a:prstGeom>
            <a:noFill/>
            <a:ln>
              <a:noFill/>
            </a:ln>
          </p:spPr>
        </p:pic>
        <p:pic>
          <p:nvPicPr>
            <p:cNvPr id="179" name="Google Shape;179;p6"/>
            <p:cNvPicPr preferRelativeResize="0"/>
            <p:nvPr/>
          </p:nvPicPr>
          <p:blipFill rotWithShape="1">
            <a:blip r:embed="rId7">
              <a:alphaModFix/>
            </a:blip>
            <a:srcRect/>
            <a:stretch/>
          </p:blipFill>
          <p:spPr>
            <a:xfrm>
              <a:off x="4330796" y="4823895"/>
              <a:ext cx="139742" cy="139762"/>
            </a:xfrm>
            <a:prstGeom prst="rect">
              <a:avLst/>
            </a:prstGeom>
            <a:noFill/>
            <a:ln>
              <a:noFill/>
            </a:ln>
          </p:spPr>
        </p:pic>
      </p:grpSp>
      <p:sp>
        <p:nvSpPr>
          <p:cNvPr id="180" name="Google Shape;180;p6"/>
          <p:cNvSpPr txBox="1">
            <a:spLocks noGrp="1"/>
          </p:cNvSpPr>
          <p:nvPr>
            <p:ph type="title"/>
          </p:nvPr>
        </p:nvSpPr>
        <p:spPr>
          <a:xfrm>
            <a:off x="3600144" y="1321023"/>
            <a:ext cx="10356972" cy="1463221"/>
          </a:xfrm>
          <a:prstGeom prst="rect">
            <a:avLst/>
          </a:prstGeom>
          <a:noFill/>
          <a:ln>
            <a:noFill/>
          </a:ln>
        </p:spPr>
        <p:txBody>
          <a:bodyPr spcFirstLastPara="1" wrap="square" lIns="0" tIns="16500" rIns="0" bIns="0" anchor="ctr" anchorCtr="0">
            <a:spAutoFit/>
          </a:bodyPr>
          <a:lstStyle/>
          <a:p>
            <a:pPr marL="12700" lvl="0" indent="0" algn="l" rtl="0">
              <a:lnSpc>
                <a:spcPct val="100000"/>
              </a:lnSpc>
              <a:spcBef>
                <a:spcPts val="0"/>
              </a:spcBef>
              <a:spcAft>
                <a:spcPts val="0"/>
              </a:spcAft>
              <a:buClr>
                <a:srgbClr val="231F20"/>
              </a:buClr>
              <a:buSzPts val="9400"/>
              <a:buFont typeface="Trebuchet MS"/>
              <a:buNone/>
            </a:pPr>
            <a:r>
              <a:rPr lang="en-US" sz="9400" b="1">
                <a:solidFill>
                  <a:srgbClr val="231F20"/>
                </a:solidFill>
                <a:latin typeface="Trebuchet MS"/>
                <a:ea typeface="Trebuchet MS"/>
                <a:cs typeface="Trebuchet MS"/>
                <a:sym typeface="Trebuchet MS"/>
              </a:rPr>
              <a:t>Technolgies	Used</a:t>
            </a:r>
            <a:endParaRPr sz="9400">
              <a:latin typeface="Trebuchet MS"/>
              <a:ea typeface="Trebuchet MS"/>
              <a:cs typeface="Trebuchet MS"/>
              <a:sym typeface="Trebuchet MS"/>
            </a:endParaRPr>
          </a:p>
        </p:txBody>
      </p:sp>
      <p:sp>
        <p:nvSpPr>
          <p:cNvPr id="181" name="Google Shape;181;p6"/>
          <p:cNvSpPr txBox="1"/>
          <p:nvPr/>
        </p:nvSpPr>
        <p:spPr>
          <a:xfrm>
            <a:off x="2710742" y="5455795"/>
            <a:ext cx="3178200" cy="2233800"/>
          </a:xfrm>
          <a:prstGeom prst="rect">
            <a:avLst/>
          </a:prstGeom>
          <a:noFill/>
          <a:ln>
            <a:noFill/>
          </a:ln>
        </p:spPr>
        <p:txBody>
          <a:bodyPr spcFirstLastPara="1" wrap="square" lIns="0" tIns="12700" rIns="0" bIns="0" anchor="t" anchorCtr="0">
            <a:spAutoFit/>
          </a:bodyPr>
          <a:lstStyle/>
          <a:p>
            <a:pPr marL="149860" marR="142240" lvl="0" indent="-635" algn="ctr" rtl="0">
              <a:lnSpc>
                <a:spcPct val="115900"/>
              </a:lnSpc>
              <a:spcBef>
                <a:spcPts val="0"/>
              </a:spcBef>
              <a:spcAft>
                <a:spcPts val="0"/>
              </a:spcAft>
              <a:buNone/>
            </a:pPr>
            <a:r>
              <a:rPr lang="en-US" sz="3050">
                <a:solidFill>
                  <a:srgbClr val="FFFFFF"/>
                </a:solidFill>
                <a:latin typeface="Times New Roman"/>
                <a:ea typeface="Times New Roman"/>
                <a:cs typeface="Times New Roman"/>
                <a:sym typeface="Times New Roman"/>
              </a:rPr>
              <a:t>programming Language used:</a:t>
            </a:r>
            <a:endParaRPr sz="3050">
              <a:solidFill>
                <a:schemeClr val="dk1"/>
              </a:solidFill>
              <a:latin typeface="Times New Roman"/>
              <a:ea typeface="Times New Roman"/>
              <a:cs typeface="Times New Roman"/>
              <a:sym typeface="Times New Roman"/>
            </a:endParaRPr>
          </a:p>
          <a:p>
            <a:pPr marL="0" marR="0" lvl="0" indent="0" algn="ctr" rtl="0">
              <a:lnSpc>
                <a:spcPct val="100000"/>
              </a:lnSpc>
              <a:spcBef>
                <a:spcPts val="1810"/>
              </a:spcBef>
              <a:spcAft>
                <a:spcPts val="0"/>
              </a:spcAft>
              <a:buNone/>
            </a:pPr>
            <a:r>
              <a:rPr lang="en-US" sz="5850">
                <a:solidFill>
                  <a:srgbClr val="FFFFFF"/>
                </a:solidFill>
                <a:latin typeface="Times New Roman"/>
                <a:ea typeface="Times New Roman"/>
                <a:cs typeface="Times New Roman"/>
                <a:sym typeface="Times New Roman"/>
              </a:rPr>
              <a:t>C++</a:t>
            </a:r>
            <a:endParaRPr sz="5850">
              <a:solidFill>
                <a:srgbClr val="FFFFFF"/>
              </a:solidFill>
              <a:latin typeface="Times New Roman"/>
              <a:ea typeface="Times New Roman"/>
              <a:cs typeface="Times New Roman"/>
              <a:sym typeface="Times New Roman"/>
            </a:endParaRPr>
          </a:p>
        </p:txBody>
      </p:sp>
      <p:sp>
        <p:nvSpPr>
          <p:cNvPr id="182" name="Google Shape;182;p6"/>
          <p:cNvSpPr txBox="1"/>
          <p:nvPr/>
        </p:nvSpPr>
        <p:spPr>
          <a:xfrm>
            <a:off x="7121362" y="5919386"/>
            <a:ext cx="3899400" cy="24396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2800">
                <a:solidFill>
                  <a:srgbClr val="F2F2F2"/>
                </a:solidFill>
                <a:latin typeface="Lucida Sans"/>
                <a:ea typeface="Lucida Sans"/>
                <a:cs typeface="Lucida Sans"/>
                <a:sym typeface="Lucida Sans"/>
              </a:rPr>
              <a:t>Controller :</a:t>
            </a:r>
            <a:endParaRPr/>
          </a:p>
          <a:p>
            <a:pPr marL="0" marR="0" lvl="0" indent="0" algn="ctr" rtl="0">
              <a:lnSpc>
                <a:spcPct val="100000"/>
              </a:lnSpc>
              <a:spcBef>
                <a:spcPts val="100"/>
              </a:spcBef>
              <a:spcAft>
                <a:spcPts val="0"/>
              </a:spcAft>
              <a:buNone/>
            </a:pPr>
            <a:endParaRPr sz="2800">
              <a:solidFill>
                <a:srgbClr val="F2F2F2"/>
              </a:solidFill>
              <a:latin typeface="Lucida Sans"/>
              <a:ea typeface="Lucida Sans"/>
              <a:cs typeface="Lucida Sans"/>
              <a:sym typeface="Lucida Sans"/>
            </a:endParaRPr>
          </a:p>
          <a:p>
            <a:pPr marL="0" marR="0" lvl="0" indent="0" algn="ctr" rtl="0">
              <a:lnSpc>
                <a:spcPct val="100000"/>
              </a:lnSpc>
              <a:spcBef>
                <a:spcPts val="100"/>
              </a:spcBef>
              <a:spcAft>
                <a:spcPts val="0"/>
              </a:spcAft>
              <a:buNone/>
            </a:pPr>
            <a:r>
              <a:rPr lang="en-US" sz="5000">
                <a:solidFill>
                  <a:srgbClr val="F2F2F2"/>
                </a:solidFill>
                <a:latin typeface="Times New Roman"/>
                <a:ea typeface="Times New Roman"/>
                <a:cs typeface="Times New Roman"/>
                <a:sym typeface="Times New Roman"/>
              </a:rPr>
              <a:t>RASPBERRY PI Pico</a:t>
            </a:r>
            <a:endParaRPr sz="5000">
              <a:solidFill>
                <a:srgbClr val="F2F2F2"/>
              </a:solidFill>
              <a:latin typeface="Times New Roman"/>
              <a:ea typeface="Times New Roman"/>
              <a:cs typeface="Times New Roman"/>
              <a:sym typeface="Times New Roman"/>
            </a:endParaRPr>
          </a:p>
        </p:txBody>
      </p:sp>
      <p:sp>
        <p:nvSpPr>
          <p:cNvPr id="183" name="Google Shape;183;p6"/>
          <p:cNvSpPr txBox="1"/>
          <p:nvPr/>
        </p:nvSpPr>
        <p:spPr>
          <a:xfrm>
            <a:off x="12534732" y="5596547"/>
            <a:ext cx="243141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a:solidFill>
                  <a:schemeClr val="dk1"/>
                </a:solidFill>
                <a:latin typeface="Lucida Sans"/>
                <a:ea typeface="Lucida Sans"/>
                <a:cs typeface="Lucida Sans"/>
                <a:sym typeface="Lucida Sans"/>
              </a:rPr>
              <a:t>:</a:t>
            </a:r>
            <a:endParaRPr sz="3400">
              <a:solidFill>
                <a:schemeClr val="dk1"/>
              </a:solidFill>
              <a:latin typeface="Lucida Sans"/>
              <a:ea typeface="Lucida Sans"/>
              <a:cs typeface="Lucida Sans"/>
              <a:sym typeface="Lucida Sans"/>
            </a:endParaRPr>
          </a:p>
        </p:txBody>
      </p:sp>
      <p:sp>
        <p:nvSpPr>
          <p:cNvPr id="184" name="Google Shape;184;p6"/>
          <p:cNvSpPr txBox="1"/>
          <p:nvPr/>
        </p:nvSpPr>
        <p:spPr>
          <a:xfrm>
            <a:off x="11540716" y="5521062"/>
            <a:ext cx="3899400" cy="24783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3000">
                <a:solidFill>
                  <a:srgbClr val="F2F2F2"/>
                </a:solidFill>
                <a:latin typeface="Times New Roman"/>
                <a:ea typeface="Times New Roman"/>
                <a:cs typeface="Times New Roman"/>
                <a:sym typeface="Times New Roman"/>
              </a:rPr>
              <a:t>Main sensors :</a:t>
            </a:r>
            <a:endParaRPr/>
          </a:p>
          <a:p>
            <a:pPr marL="0" marR="0" lvl="0" indent="0" algn="ctr" rtl="0">
              <a:lnSpc>
                <a:spcPct val="100000"/>
              </a:lnSpc>
              <a:spcBef>
                <a:spcPts val="100"/>
              </a:spcBef>
              <a:spcAft>
                <a:spcPts val="0"/>
              </a:spcAft>
              <a:buNone/>
            </a:pPr>
            <a:r>
              <a:rPr lang="en-US" sz="3000">
                <a:solidFill>
                  <a:srgbClr val="F2F2F2"/>
                </a:solidFill>
                <a:latin typeface="Times New Roman"/>
                <a:ea typeface="Times New Roman"/>
                <a:cs typeface="Times New Roman"/>
                <a:sym typeface="Times New Roman"/>
              </a:rPr>
              <a:t> </a:t>
            </a:r>
            <a:endParaRPr/>
          </a:p>
          <a:p>
            <a:pPr marL="342900" marR="0" lvl="0" indent="-342900" algn="ctr" rtl="0">
              <a:lnSpc>
                <a:spcPct val="100000"/>
              </a:lnSpc>
              <a:spcBef>
                <a:spcPts val="100"/>
              </a:spcBef>
              <a:spcAft>
                <a:spcPts val="0"/>
              </a:spcAft>
              <a:buClr>
                <a:srgbClr val="F2F2F2"/>
              </a:buClr>
              <a:buSzPts val="2400"/>
              <a:buFont typeface="Arial"/>
              <a:buChar char="•"/>
            </a:pPr>
            <a:r>
              <a:rPr lang="en-US" sz="2400">
                <a:solidFill>
                  <a:srgbClr val="F2F2F2"/>
                </a:solidFill>
                <a:latin typeface="Times New Roman"/>
                <a:ea typeface="Times New Roman"/>
                <a:cs typeface="Times New Roman"/>
                <a:sym typeface="Times New Roman"/>
              </a:rPr>
              <a:t>Voltage sensor</a:t>
            </a:r>
            <a:endParaRPr/>
          </a:p>
          <a:p>
            <a:pPr marL="342900" marR="0" lvl="0" indent="-342900" algn="ctr" rtl="0">
              <a:lnSpc>
                <a:spcPct val="100000"/>
              </a:lnSpc>
              <a:spcBef>
                <a:spcPts val="100"/>
              </a:spcBef>
              <a:spcAft>
                <a:spcPts val="0"/>
              </a:spcAft>
              <a:buClr>
                <a:srgbClr val="F2F2F2"/>
              </a:buClr>
              <a:buSzPts val="2400"/>
              <a:buFont typeface="Arial"/>
              <a:buChar char="•"/>
            </a:pPr>
            <a:r>
              <a:rPr lang="en-US" sz="2400">
                <a:solidFill>
                  <a:srgbClr val="F2F2F2"/>
                </a:solidFill>
                <a:latin typeface="Times New Roman"/>
                <a:ea typeface="Times New Roman"/>
                <a:cs typeface="Times New Roman"/>
                <a:sym typeface="Times New Roman"/>
              </a:rPr>
              <a:t>LDR sensor   .</a:t>
            </a:r>
            <a:endParaRPr/>
          </a:p>
          <a:p>
            <a:pPr marL="342900" marR="0" lvl="0" indent="-342900" algn="ctr" rtl="0">
              <a:lnSpc>
                <a:spcPct val="100000"/>
              </a:lnSpc>
              <a:spcBef>
                <a:spcPts val="100"/>
              </a:spcBef>
              <a:spcAft>
                <a:spcPts val="0"/>
              </a:spcAft>
              <a:buClr>
                <a:srgbClr val="F2F2F2"/>
              </a:buClr>
              <a:buSzPts val="2400"/>
              <a:buFont typeface="Arial"/>
              <a:buChar char="•"/>
            </a:pPr>
            <a:r>
              <a:rPr lang="en-US" sz="2400">
                <a:solidFill>
                  <a:srgbClr val="F2F2F2"/>
                </a:solidFill>
                <a:latin typeface="Times New Roman"/>
                <a:ea typeface="Times New Roman"/>
                <a:cs typeface="Times New Roman"/>
                <a:sym typeface="Times New Roman"/>
              </a:rPr>
              <a:t>DHT11 sensor</a:t>
            </a:r>
            <a:endParaRPr/>
          </a:p>
          <a:p>
            <a:pPr marL="342900" marR="0" lvl="0" indent="-342900" algn="ctr" rtl="0">
              <a:lnSpc>
                <a:spcPct val="100000"/>
              </a:lnSpc>
              <a:spcBef>
                <a:spcPts val="100"/>
              </a:spcBef>
              <a:spcAft>
                <a:spcPts val="0"/>
              </a:spcAft>
              <a:buClr>
                <a:srgbClr val="F2F2F2"/>
              </a:buClr>
              <a:buSzPts val="2400"/>
              <a:buFont typeface="Arial"/>
              <a:buChar char="•"/>
            </a:pPr>
            <a:r>
              <a:rPr lang="en-US" sz="2400">
                <a:solidFill>
                  <a:srgbClr val="F2F2F2"/>
                </a:solidFill>
                <a:latin typeface="Times New Roman"/>
                <a:ea typeface="Times New Roman"/>
                <a:cs typeface="Times New Roman"/>
                <a:sym typeface="Times New Roman"/>
              </a:rPr>
              <a:t>MEMS sensor</a:t>
            </a:r>
            <a:endParaRPr/>
          </a:p>
        </p:txBody>
      </p:sp>
      <p:pic>
        <p:nvPicPr>
          <p:cNvPr id="185" name="Google Shape;185;p6"/>
          <p:cNvPicPr preferRelativeResize="0"/>
          <p:nvPr/>
        </p:nvPicPr>
        <p:blipFill rotWithShape="1">
          <a:blip r:embed="rId8">
            <a:alphaModFix/>
          </a:blip>
          <a:srcRect/>
          <a:stretch/>
        </p:blipFill>
        <p:spPr>
          <a:xfrm>
            <a:off x="13162877" y="3793959"/>
            <a:ext cx="1653878" cy="16538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439748" y="147898"/>
            <a:ext cx="17408502" cy="1374735"/>
          </a:xfrm>
          <a:prstGeom prst="rect">
            <a:avLst/>
          </a:prstGeom>
          <a:noFill/>
          <a:ln>
            <a:noFill/>
          </a:ln>
        </p:spPr>
        <p:txBody>
          <a:bodyPr spcFirstLastPara="1" wrap="square" lIns="0" tIns="355600" rIns="0" bIns="0" anchor="ctr" anchorCtr="0">
            <a:spAutoFit/>
          </a:bodyPr>
          <a:lstStyle/>
          <a:p>
            <a:pPr marL="588645" lvl="0" indent="0" algn="l" rtl="0">
              <a:lnSpc>
                <a:spcPct val="100000"/>
              </a:lnSpc>
              <a:spcBef>
                <a:spcPts val="0"/>
              </a:spcBef>
              <a:spcAft>
                <a:spcPts val="0"/>
              </a:spcAft>
              <a:buClr>
                <a:schemeClr val="dk1"/>
              </a:buClr>
              <a:buSzPts val="6600"/>
              <a:buFont typeface="Calibri"/>
              <a:buNone/>
            </a:pPr>
            <a:r>
              <a:rPr lang="en-US" dirty="0"/>
              <a:t>                    Present Project Status</a:t>
            </a:r>
            <a:endParaRPr dirty="0"/>
          </a:p>
        </p:txBody>
      </p:sp>
      <p:sp>
        <p:nvSpPr>
          <p:cNvPr id="191" name="Google Shape;191;p7"/>
          <p:cNvSpPr txBox="1"/>
          <p:nvPr/>
        </p:nvSpPr>
        <p:spPr>
          <a:xfrm>
            <a:off x="488734" y="1522633"/>
            <a:ext cx="17198171" cy="10274977"/>
          </a:xfrm>
          <a:prstGeom prst="rect">
            <a:avLst/>
          </a:prstGeom>
          <a:noFill/>
          <a:ln>
            <a:noFill/>
          </a:ln>
        </p:spPr>
        <p:txBody>
          <a:bodyPr spcFirstLastPara="1" wrap="square" lIns="0" tIns="12050" rIns="0" bIns="0" anchor="t" anchorCtr="0">
            <a:spAutoFit/>
          </a:bodyPr>
          <a:lstStyle/>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r>
              <a:rPr lang="en-US" sz="3000" b="1" dirty="0">
                <a:solidFill>
                  <a:schemeClr val="dk1"/>
                </a:solidFill>
                <a:latin typeface="Times New Roman"/>
                <a:ea typeface="Times New Roman"/>
                <a:cs typeface="Times New Roman"/>
                <a:sym typeface="Times New Roman"/>
              </a:rPr>
              <a:t>Problem Identified </a:t>
            </a:r>
            <a:r>
              <a:rPr lang="en-US" sz="3000" dirty="0">
                <a:solidFill>
                  <a:schemeClr val="dk1"/>
                </a:solidFill>
                <a:latin typeface="Times New Roman"/>
                <a:ea typeface="Times New Roman"/>
                <a:cs typeface="Times New Roman"/>
                <a:sym typeface="Times New Roman"/>
              </a:rPr>
              <a:t>: Need for a Embedded System for </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photovoltaic module fault detection system</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r>
              <a:rPr lang="en-US" sz="3000" b="1" dirty="0">
                <a:solidFill>
                  <a:schemeClr val="dk1"/>
                </a:solidFill>
                <a:latin typeface="Times New Roman"/>
                <a:ea typeface="Times New Roman"/>
                <a:cs typeface="Times New Roman"/>
                <a:sym typeface="Times New Roman"/>
              </a:rPr>
              <a:t>Solution Defined </a:t>
            </a:r>
            <a:r>
              <a:rPr lang="en-US" sz="3000" dirty="0">
                <a:solidFill>
                  <a:schemeClr val="dk1"/>
                </a:solidFill>
                <a:latin typeface="Times New Roman"/>
                <a:ea typeface="Times New Roman"/>
                <a:cs typeface="Times New Roman"/>
                <a:sym typeface="Times New Roman"/>
              </a:rPr>
              <a:t>: Planned a device using Raspberry pi </a:t>
            </a:r>
            <a:r>
              <a:rPr lang="en-US" sz="3000" dirty="0" err="1">
                <a:solidFill>
                  <a:schemeClr val="dk1"/>
                </a:solidFill>
                <a:latin typeface="Times New Roman"/>
                <a:ea typeface="Times New Roman"/>
                <a:cs typeface="Times New Roman"/>
                <a:sym typeface="Times New Roman"/>
              </a:rPr>
              <a:t>pico</a:t>
            </a:r>
            <a:r>
              <a:rPr lang="en-US" sz="3000" dirty="0">
                <a:solidFill>
                  <a:schemeClr val="dk1"/>
                </a:solidFill>
                <a:latin typeface="Times New Roman"/>
                <a:ea typeface="Times New Roman"/>
                <a:cs typeface="Times New Roman"/>
                <a:sym typeface="Times New Roman"/>
              </a:rPr>
              <a:t>,</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r>
              <a:rPr lang="en-US" sz="3000" dirty="0" err="1">
                <a:solidFill>
                  <a:schemeClr val="dk1"/>
                </a:solidFill>
                <a:latin typeface="Times New Roman"/>
                <a:ea typeface="Times New Roman"/>
                <a:cs typeface="Times New Roman"/>
                <a:sym typeface="Times New Roman"/>
              </a:rPr>
              <a:t>Gsm</a:t>
            </a:r>
            <a:r>
              <a:rPr lang="en-US" sz="3000" dirty="0">
                <a:solidFill>
                  <a:schemeClr val="dk1"/>
                </a:solidFill>
                <a:latin typeface="Times New Roman"/>
                <a:ea typeface="Times New Roman"/>
                <a:cs typeface="Times New Roman"/>
                <a:sym typeface="Times New Roman"/>
              </a:rPr>
              <a:t> module, </a:t>
            </a:r>
            <a:r>
              <a:rPr lang="en-US" sz="3000" dirty="0" err="1">
                <a:solidFill>
                  <a:schemeClr val="dk1"/>
                </a:solidFill>
                <a:latin typeface="Times New Roman"/>
                <a:ea typeface="Times New Roman"/>
                <a:cs typeface="Times New Roman"/>
                <a:sym typeface="Times New Roman"/>
              </a:rPr>
              <a:t>LED,Voltage</a:t>
            </a:r>
            <a:r>
              <a:rPr lang="en-US" sz="3000" dirty="0">
                <a:solidFill>
                  <a:schemeClr val="dk1"/>
                </a:solidFill>
                <a:latin typeface="Times New Roman"/>
                <a:ea typeface="Times New Roman"/>
                <a:cs typeface="Times New Roman"/>
                <a:sym typeface="Times New Roman"/>
              </a:rPr>
              <a:t> sensor, DHT11, MEMS sensor ,</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relay, servomotor.</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r>
              <a:rPr lang="en-US" sz="3000" b="1" dirty="0">
                <a:solidFill>
                  <a:schemeClr val="dk1"/>
                </a:solidFill>
                <a:latin typeface="Times New Roman"/>
                <a:ea typeface="Times New Roman"/>
                <a:cs typeface="Times New Roman"/>
                <a:sym typeface="Times New Roman"/>
              </a:rPr>
              <a:t>Coding Completed </a:t>
            </a:r>
            <a:r>
              <a:rPr lang="en-US" sz="3000" dirty="0">
                <a:solidFill>
                  <a:schemeClr val="dk1"/>
                </a:solidFill>
                <a:latin typeface="Times New Roman"/>
                <a:ea typeface="Times New Roman"/>
                <a:cs typeface="Times New Roman"/>
                <a:sym typeface="Times New Roman"/>
              </a:rPr>
              <a:t>: Developed and tested code in </a:t>
            </a:r>
            <a:r>
              <a:rPr lang="en-US" sz="3000" dirty="0" err="1">
                <a:solidFill>
                  <a:schemeClr val="dk1"/>
                </a:solidFill>
                <a:latin typeface="Times New Roman"/>
                <a:ea typeface="Times New Roman"/>
                <a:cs typeface="Times New Roman"/>
                <a:sym typeface="Times New Roman"/>
              </a:rPr>
              <a:t>c++</a:t>
            </a:r>
            <a:r>
              <a:rPr lang="en-US" sz="3000" dirty="0">
                <a:solidFill>
                  <a:schemeClr val="dk1"/>
                </a:solidFill>
                <a:latin typeface="Times New Roman"/>
                <a:ea typeface="Times New Roman"/>
                <a:cs typeface="Times New Roman"/>
                <a:sym typeface="Times New Roman"/>
              </a:rPr>
              <a:t>.</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 Integrated </a:t>
            </a:r>
            <a:r>
              <a:rPr lang="en-US" sz="3000" dirty="0" err="1">
                <a:solidFill>
                  <a:schemeClr val="dk1"/>
                </a:solidFill>
                <a:latin typeface="Times New Roman"/>
                <a:ea typeface="Times New Roman"/>
                <a:cs typeface="Times New Roman"/>
                <a:sym typeface="Times New Roman"/>
              </a:rPr>
              <a:t>Gsm</a:t>
            </a:r>
            <a:r>
              <a:rPr lang="en-US" sz="3000" dirty="0">
                <a:solidFill>
                  <a:schemeClr val="dk1"/>
                </a:solidFill>
                <a:latin typeface="Times New Roman"/>
                <a:ea typeface="Times New Roman"/>
                <a:cs typeface="Times New Roman"/>
                <a:sym typeface="Times New Roman"/>
              </a:rPr>
              <a:t> module ,voltage , DHT11, MEMS </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sensors with Raspberry pi </a:t>
            </a:r>
            <a:r>
              <a:rPr lang="en-US" sz="3000" dirty="0" err="1">
                <a:solidFill>
                  <a:schemeClr val="dk1"/>
                </a:solidFill>
                <a:latin typeface="Times New Roman"/>
                <a:ea typeface="Times New Roman"/>
                <a:cs typeface="Times New Roman"/>
                <a:sym typeface="Times New Roman"/>
              </a:rPr>
              <a:t>pico</a:t>
            </a:r>
            <a:r>
              <a:rPr lang="en-US" sz="3000" dirty="0">
                <a:solidFill>
                  <a:schemeClr val="dk1"/>
                </a:solidFill>
                <a:latin typeface="Times New Roman"/>
                <a:ea typeface="Times New Roman"/>
                <a:cs typeface="Times New Roman"/>
                <a:sym typeface="Times New Roman"/>
              </a:rPr>
              <a:t>.</a:t>
            </a:r>
          </a:p>
          <a:p>
            <a:pPr marL="12065" marR="5080" lvl="0" indent="-635" algn="l" rtl="0">
              <a:lnSpc>
                <a:spcPct val="116799"/>
              </a:lnSpc>
              <a:spcBef>
                <a:spcPts val="0"/>
              </a:spcBef>
              <a:spcAft>
                <a:spcPts val="0"/>
              </a:spcAft>
              <a:buNone/>
            </a:pPr>
            <a:r>
              <a:rPr lang="en-US" sz="3000" b="1" dirty="0">
                <a:solidFill>
                  <a:schemeClr val="dk1"/>
                </a:solidFill>
                <a:latin typeface="Times New Roman"/>
                <a:ea typeface="Times New Roman"/>
                <a:cs typeface="Times New Roman"/>
                <a:sym typeface="Times New Roman"/>
              </a:rPr>
              <a:t>                    Hardware Prototype completed </a:t>
            </a:r>
            <a:r>
              <a:rPr lang="en-US" sz="3000" dirty="0">
                <a:solidFill>
                  <a:schemeClr val="dk1"/>
                </a:solidFill>
                <a:latin typeface="Times New Roman"/>
                <a:ea typeface="Times New Roman"/>
                <a:cs typeface="Times New Roman"/>
                <a:sym typeface="Times New Roman"/>
              </a:rPr>
              <a:t>:  Basic functions tested and they are</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working.</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1.Alert sending through </a:t>
            </a:r>
            <a:r>
              <a:rPr lang="en-US" sz="3000" dirty="0" err="1">
                <a:solidFill>
                  <a:schemeClr val="dk1"/>
                </a:solidFill>
                <a:latin typeface="Times New Roman"/>
                <a:ea typeface="Times New Roman"/>
                <a:cs typeface="Times New Roman"/>
                <a:sym typeface="Times New Roman"/>
              </a:rPr>
              <a:t>sms</a:t>
            </a:r>
            <a:r>
              <a:rPr lang="en-US" sz="3000" dirty="0">
                <a:solidFill>
                  <a:schemeClr val="dk1"/>
                </a:solidFill>
                <a:latin typeface="Times New Roman"/>
                <a:ea typeface="Times New Roman"/>
                <a:cs typeface="Times New Roman"/>
                <a:sym typeface="Times New Roman"/>
              </a:rPr>
              <a:t> to client Mobile.</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2.LCD displays the voltage or if anything unwanted occurs ,it</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shows message sent. </a:t>
            </a:r>
          </a:p>
          <a:p>
            <a:pPr marL="12065" marR="5080" lvl="0" indent="-635" algn="l" rtl="0">
              <a:lnSpc>
                <a:spcPct val="116799"/>
              </a:lnSpc>
              <a:spcBef>
                <a:spcPts val="0"/>
              </a:spcBef>
              <a:spcAft>
                <a:spcPts val="0"/>
              </a:spcAft>
              <a:buNone/>
            </a:pPr>
            <a:r>
              <a:rPr lang="en-US" sz="3000" dirty="0">
                <a:solidFill>
                  <a:schemeClr val="dk1"/>
                </a:solidFill>
                <a:latin typeface="Times New Roman"/>
                <a:ea typeface="Times New Roman"/>
                <a:cs typeface="Times New Roman"/>
                <a:sym typeface="Times New Roman"/>
              </a:rPr>
              <a:t>                     </a:t>
            </a:r>
          </a:p>
          <a:p>
            <a:pPr marL="12065" marR="5080" lvl="0" indent="-635" algn="l" rtl="0">
              <a:lnSpc>
                <a:spcPct val="116799"/>
              </a:lnSpc>
              <a:spcBef>
                <a:spcPts val="0"/>
              </a:spcBef>
              <a:spcAft>
                <a:spcPts val="0"/>
              </a:spcAft>
              <a:buNone/>
            </a:pPr>
            <a:endParaRPr lang="en-US" sz="3000" dirty="0">
              <a:solidFill>
                <a:schemeClr val="dk1"/>
              </a:solidFill>
              <a:latin typeface="Times New Roman"/>
              <a:ea typeface="Times New Roman"/>
              <a:cs typeface="Times New Roman"/>
              <a:sym typeface="Times New Roman"/>
            </a:endParaRPr>
          </a:p>
          <a:p>
            <a:pPr marL="12065" marR="5080" lvl="0" indent="-635" algn="l" rtl="0">
              <a:lnSpc>
                <a:spcPct val="116799"/>
              </a:lnSpc>
              <a:spcBef>
                <a:spcPts val="0"/>
              </a:spcBef>
              <a:spcAft>
                <a:spcPts val="0"/>
              </a:spcAft>
              <a:buNone/>
            </a:pPr>
            <a:endParaRPr lang="en-US" sz="3000" dirty="0">
              <a:solidFill>
                <a:schemeClr val="dk1"/>
              </a:solidFill>
              <a:latin typeface="Times New Roman"/>
              <a:ea typeface="Times New Roman"/>
              <a:cs typeface="Times New Roman"/>
              <a:sym typeface="Times New Roman"/>
            </a:endParaRPr>
          </a:p>
          <a:p>
            <a:pPr marL="12065" marR="5080" lvl="0" indent="-635" algn="l" rtl="0">
              <a:lnSpc>
                <a:spcPct val="116799"/>
              </a:lnSpc>
              <a:spcBef>
                <a:spcPts val="0"/>
              </a:spcBef>
              <a:spcAft>
                <a:spcPts val="0"/>
              </a:spcAft>
              <a:buNone/>
            </a:pPr>
            <a:endParaRPr lang="en-US" sz="3000" dirty="0">
              <a:solidFill>
                <a:schemeClr val="dk1"/>
              </a:solidFill>
              <a:latin typeface="Times New Roman"/>
              <a:ea typeface="Times New Roman"/>
              <a:cs typeface="Times New Roman"/>
              <a:sym typeface="Times New Roman"/>
            </a:endParaRPr>
          </a:p>
          <a:p>
            <a:pPr marL="12065" marR="5080" lvl="0" indent="-635" algn="l" rtl="0">
              <a:lnSpc>
                <a:spcPct val="116799"/>
              </a:lnSpc>
              <a:spcBef>
                <a:spcPts val="0"/>
              </a:spcBef>
              <a:spcAft>
                <a:spcPts val="0"/>
              </a:spcAft>
              <a:buNone/>
            </a:pPr>
            <a:endParaRPr sz="3000" dirty="0">
              <a:solidFill>
                <a:schemeClr val="dk1"/>
              </a:solidFill>
              <a:latin typeface="Times New Roman"/>
              <a:ea typeface="Times New Roman"/>
              <a:cs typeface="Times New Roman"/>
              <a:sym typeface="Times New Roman"/>
            </a:endParaRPr>
          </a:p>
        </p:txBody>
      </p:sp>
      <p:pic>
        <p:nvPicPr>
          <p:cNvPr id="3" name="Picture 2" descr="A green square with a white tick&#10;&#10;AI-generated content may be incorrect.">
            <a:extLst>
              <a:ext uri="{FF2B5EF4-FFF2-40B4-BE49-F238E27FC236}">
                <a16:creationId xmlns:a16="http://schemas.microsoft.com/office/drawing/2014/main" id="{705B4A89-C9A0-E0C1-B2B4-D6ACC2A16C6F}"/>
              </a:ext>
            </a:extLst>
          </p:cNvPr>
          <p:cNvPicPr>
            <a:picLocks noChangeAspect="1"/>
          </p:cNvPicPr>
          <p:nvPr/>
        </p:nvPicPr>
        <p:blipFill>
          <a:blip r:embed="rId3"/>
          <a:stretch>
            <a:fillRect/>
          </a:stretch>
        </p:blipFill>
        <p:spPr>
          <a:xfrm>
            <a:off x="1533762" y="1906668"/>
            <a:ext cx="659266" cy="990700"/>
          </a:xfrm>
          <a:prstGeom prst="rect">
            <a:avLst/>
          </a:prstGeom>
        </p:spPr>
      </p:pic>
      <p:pic>
        <p:nvPicPr>
          <p:cNvPr id="4" name="Picture 3" descr="A green square with a white tick&#10;&#10;AI-generated content may be incorrect.">
            <a:extLst>
              <a:ext uri="{FF2B5EF4-FFF2-40B4-BE49-F238E27FC236}">
                <a16:creationId xmlns:a16="http://schemas.microsoft.com/office/drawing/2014/main" id="{4AC9F926-68A6-A2E7-226F-2399FB9AC987}"/>
              </a:ext>
            </a:extLst>
          </p:cNvPr>
          <p:cNvPicPr>
            <a:picLocks noChangeAspect="1"/>
          </p:cNvPicPr>
          <p:nvPr/>
        </p:nvPicPr>
        <p:blipFill>
          <a:blip r:embed="rId3"/>
          <a:stretch>
            <a:fillRect/>
          </a:stretch>
        </p:blipFill>
        <p:spPr>
          <a:xfrm>
            <a:off x="1533762" y="2897368"/>
            <a:ext cx="659266" cy="990700"/>
          </a:xfrm>
          <a:prstGeom prst="rect">
            <a:avLst/>
          </a:prstGeom>
        </p:spPr>
      </p:pic>
      <p:pic>
        <p:nvPicPr>
          <p:cNvPr id="5" name="Picture 4" descr="A green square with a white tick&#10;&#10;AI-generated content may be incorrect.">
            <a:extLst>
              <a:ext uri="{FF2B5EF4-FFF2-40B4-BE49-F238E27FC236}">
                <a16:creationId xmlns:a16="http://schemas.microsoft.com/office/drawing/2014/main" id="{B9B5D4BA-6CE8-5BC9-F548-467137BB3BA4}"/>
              </a:ext>
            </a:extLst>
          </p:cNvPr>
          <p:cNvPicPr>
            <a:picLocks noChangeAspect="1"/>
          </p:cNvPicPr>
          <p:nvPr/>
        </p:nvPicPr>
        <p:blipFill>
          <a:blip r:embed="rId3"/>
          <a:stretch>
            <a:fillRect/>
          </a:stretch>
        </p:blipFill>
        <p:spPr>
          <a:xfrm>
            <a:off x="1533762" y="6041917"/>
            <a:ext cx="659266" cy="990700"/>
          </a:xfrm>
          <a:prstGeom prst="rect">
            <a:avLst/>
          </a:prstGeom>
        </p:spPr>
      </p:pic>
      <p:pic>
        <p:nvPicPr>
          <p:cNvPr id="6" name="Picture 5" descr="A green square with a white tick&#10;&#10;AI-generated content may be incorrect.">
            <a:extLst>
              <a:ext uri="{FF2B5EF4-FFF2-40B4-BE49-F238E27FC236}">
                <a16:creationId xmlns:a16="http://schemas.microsoft.com/office/drawing/2014/main" id="{3245374D-0127-519D-D6C7-6C2E597FA595}"/>
              </a:ext>
            </a:extLst>
          </p:cNvPr>
          <p:cNvPicPr>
            <a:picLocks noChangeAspect="1"/>
          </p:cNvPicPr>
          <p:nvPr/>
        </p:nvPicPr>
        <p:blipFill>
          <a:blip r:embed="rId3"/>
          <a:stretch>
            <a:fillRect/>
          </a:stretch>
        </p:blipFill>
        <p:spPr>
          <a:xfrm>
            <a:off x="1533762" y="4469642"/>
            <a:ext cx="659266" cy="990700"/>
          </a:xfrm>
          <a:prstGeom prst="rect">
            <a:avLst/>
          </a:prstGeom>
        </p:spPr>
      </p:pic>
      <p:pic>
        <p:nvPicPr>
          <p:cNvPr id="12" name="Picture 11" descr="A circuit board with wires and a green tape&#10;&#10;AI-generated content may be incorrect.">
            <a:extLst>
              <a:ext uri="{FF2B5EF4-FFF2-40B4-BE49-F238E27FC236}">
                <a16:creationId xmlns:a16="http://schemas.microsoft.com/office/drawing/2014/main" id="{AD17DA73-68D5-FBE7-0CBC-85FFC5A9AE22}"/>
              </a:ext>
            </a:extLst>
          </p:cNvPr>
          <p:cNvPicPr>
            <a:picLocks noChangeAspect="1"/>
          </p:cNvPicPr>
          <p:nvPr/>
        </p:nvPicPr>
        <p:blipFill>
          <a:blip r:embed="rId4"/>
          <a:stretch>
            <a:fillRect/>
          </a:stretch>
        </p:blipFill>
        <p:spPr>
          <a:xfrm>
            <a:off x="12930879" y="1522633"/>
            <a:ext cx="2925661" cy="3543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7741-9FAE-2E65-57A5-5C75391D573E}"/>
              </a:ext>
            </a:extLst>
          </p:cNvPr>
          <p:cNvSpPr>
            <a:spLocks noGrp="1"/>
          </p:cNvSpPr>
          <p:nvPr>
            <p:ph type="title"/>
          </p:nvPr>
        </p:nvSpPr>
        <p:spPr>
          <a:xfrm>
            <a:off x="1094014" y="547689"/>
            <a:ext cx="15936686" cy="98719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                            </a:t>
            </a:r>
            <a:r>
              <a:rPr lang="en-US" sz="6600" dirty="0">
                <a:latin typeface="Calibri" panose="020F0502020204030204" pitchFamily="34" charset="0"/>
                <a:ea typeface="Calibri" panose="020F0502020204030204" pitchFamily="34" charset="0"/>
                <a:cs typeface="Calibri" panose="020F0502020204030204" pitchFamily="34" charset="0"/>
              </a:rPr>
              <a:t>Results &amp; Test Cases</a:t>
            </a:r>
            <a:endParaRPr lang="en-IN" sz="66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02D767F6-E990-6868-08FD-20B1F30456F6}"/>
              </a:ext>
            </a:extLst>
          </p:cNvPr>
          <p:cNvSpPr>
            <a:spLocks noGrp="1"/>
          </p:cNvSpPr>
          <p:nvPr>
            <p:ph type="body" idx="2"/>
          </p:nvPr>
        </p:nvSpPr>
        <p:spPr>
          <a:xfrm>
            <a:off x="1094014" y="1534888"/>
            <a:ext cx="15936686" cy="8040663"/>
          </a:xfrm>
        </p:spPr>
        <p:txBody>
          <a:bodyPr/>
          <a:lstStyle/>
          <a:p>
            <a:pPr marL="0" indent="0">
              <a:buNone/>
            </a:pPr>
            <a:endParaRPr lang="en-US" sz="3000" b="0" i="0" dirty="0">
              <a:solidFill>
                <a:srgbClr val="242424"/>
              </a:solidFill>
              <a:effectLst/>
              <a:latin typeface="Times New Roman" panose="02020603050405020304" pitchFamily="18" charset="0"/>
              <a:cs typeface="Times New Roman" panose="02020603050405020304" pitchFamily="18" charset="0"/>
            </a:endParaRPr>
          </a:p>
          <a:p>
            <a:pPr indent="-457200"/>
            <a:r>
              <a:rPr lang="en-US" sz="3000" b="0" i="0" dirty="0">
                <a:solidFill>
                  <a:srgbClr val="242424"/>
                </a:solidFill>
                <a:effectLst/>
                <a:latin typeface="Times New Roman" panose="02020603050405020304" pitchFamily="18" charset="0"/>
                <a:cs typeface="Times New Roman" panose="02020603050405020304" pitchFamily="18" charset="0"/>
              </a:rPr>
              <a:t> The system enhances solar energy efficiency and reliability by </a:t>
            </a:r>
          </a:p>
          <a:p>
            <a:pPr marL="0" indent="0">
              <a:buNone/>
            </a:pPr>
            <a:r>
              <a:rPr lang="en-US" sz="3000" b="0" i="0" dirty="0">
                <a:solidFill>
                  <a:srgbClr val="242424"/>
                </a:solidFill>
                <a:effectLst/>
                <a:latin typeface="Times New Roman" panose="02020603050405020304" pitchFamily="18" charset="0"/>
                <a:cs typeface="Times New Roman" panose="02020603050405020304" pitchFamily="18" charset="0"/>
              </a:rPr>
              <a:t>       enabling real-time fault detection and diagnosis through </a:t>
            </a:r>
          </a:p>
          <a:p>
            <a:pPr marL="0" indent="0">
              <a:buNone/>
            </a:pPr>
            <a:r>
              <a:rPr lang="en-US" sz="3000" b="0" i="0" dirty="0">
                <a:solidFill>
                  <a:srgbClr val="242424"/>
                </a:solidFill>
                <a:effectLst/>
                <a:latin typeface="Times New Roman" panose="02020603050405020304" pitchFamily="18" charset="0"/>
                <a:cs typeface="Times New Roman" panose="02020603050405020304" pitchFamily="18" charset="0"/>
              </a:rPr>
              <a:t>       comprehensive monitoring and timely alerts.</a:t>
            </a:r>
          </a:p>
          <a:p>
            <a:pPr indent="-457200"/>
            <a:r>
              <a:rPr lang="en-US" sz="3000" dirty="0">
                <a:solidFill>
                  <a:srgbClr val="242424"/>
                </a:solidFill>
                <a:latin typeface="Times New Roman" panose="02020603050405020304" pitchFamily="18" charset="0"/>
                <a:cs typeface="Times New Roman" panose="02020603050405020304" pitchFamily="18" charset="0"/>
              </a:rPr>
              <a:t> </a:t>
            </a:r>
            <a:r>
              <a:rPr lang="en-US" sz="3500" b="1" dirty="0">
                <a:solidFill>
                  <a:srgbClr val="242424"/>
                </a:solidFill>
                <a:latin typeface="Times New Roman" panose="02020603050405020304" pitchFamily="18" charset="0"/>
                <a:cs typeface="Times New Roman" panose="02020603050405020304" pitchFamily="18" charset="0"/>
              </a:rPr>
              <a:t>Test Cases : </a:t>
            </a:r>
          </a:p>
          <a:p>
            <a:pPr marL="0" indent="0">
              <a:buNone/>
            </a:pPr>
            <a:r>
              <a:rPr lang="en-US" sz="3500" b="1" dirty="0">
                <a:solidFill>
                  <a:srgbClr val="242424"/>
                </a:solidFill>
                <a:latin typeface="Times New Roman" panose="02020603050405020304" pitchFamily="18" charset="0"/>
                <a:cs typeface="Times New Roman" panose="02020603050405020304" pitchFamily="18" charset="0"/>
              </a:rPr>
              <a:t>     </a:t>
            </a:r>
            <a:r>
              <a:rPr lang="en-US" sz="3000" b="1" dirty="0">
                <a:solidFill>
                  <a:srgbClr val="242424"/>
                </a:solidFill>
                <a:latin typeface="Times New Roman" panose="02020603050405020304" pitchFamily="18" charset="0"/>
                <a:cs typeface="Times New Roman" panose="02020603050405020304" pitchFamily="18" charset="0"/>
              </a:rPr>
              <a:t>1. For Module position changed : </a:t>
            </a:r>
            <a:r>
              <a:rPr lang="en-US" sz="3000" dirty="0">
                <a:solidFill>
                  <a:srgbClr val="242424"/>
                </a:solidFill>
                <a:latin typeface="Times New Roman" panose="02020603050405020304" pitchFamily="18" charset="0"/>
                <a:cs typeface="Times New Roman" panose="02020603050405020304" pitchFamily="18" charset="0"/>
              </a:rPr>
              <a:t>“Alert ! Solar Panel Right Side</a:t>
            </a:r>
          </a:p>
          <a:p>
            <a:pPr marL="0" indent="0">
              <a:buNone/>
            </a:pPr>
            <a:r>
              <a:rPr lang="en-US" sz="3000" dirty="0">
                <a:solidFill>
                  <a:srgbClr val="242424"/>
                </a:solidFill>
                <a:latin typeface="Times New Roman" panose="02020603050405020304" pitchFamily="18" charset="0"/>
                <a:cs typeface="Times New Roman" panose="02020603050405020304" pitchFamily="18" charset="0"/>
              </a:rPr>
              <a:t>                                                                </a:t>
            </a:r>
            <a:r>
              <a:rPr lang="en-US" sz="3000" dirty="0" err="1">
                <a:solidFill>
                  <a:srgbClr val="242424"/>
                </a:solidFill>
                <a:latin typeface="Times New Roman" panose="02020603050405020304" pitchFamily="18" charset="0"/>
                <a:cs typeface="Times New Roman" panose="02020603050405020304" pitchFamily="18" charset="0"/>
              </a:rPr>
              <a:t>Moved.Check</a:t>
            </a:r>
            <a:r>
              <a:rPr lang="en-US" sz="3000" dirty="0">
                <a:solidFill>
                  <a:srgbClr val="242424"/>
                </a:solidFill>
                <a:latin typeface="Times New Roman" panose="02020603050405020304" pitchFamily="18" charset="0"/>
                <a:cs typeface="Times New Roman" panose="02020603050405020304" pitchFamily="18" charset="0"/>
              </a:rPr>
              <a:t> Panel setup.</a:t>
            </a:r>
          </a:p>
          <a:p>
            <a:pPr marL="0" indent="0">
              <a:buNone/>
            </a:pPr>
            <a:r>
              <a:rPr lang="en-US" sz="3000" dirty="0">
                <a:solidFill>
                  <a:srgbClr val="242424"/>
                </a:solidFill>
                <a:latin typeface="Times New Roman" panose="02020603050405020304" pitchFamily="18" charset="0"/>
                <a:cs typeface="Times New Roman" panose="02020603050405020304" pitchFamily="18" charset="0"/>
              </a:rPr>
              <a:t>      </a:t>
            </a:r>
            <a:r>
              <a:rPr lang="en-US" sz="3000" b="1" dirty="0">
                <a:solidFill>
                  <a:srgbClr val="242424"/>
                </a:solidFill>
                <a:latin typeface="Times New Roman" panose="02020603050405020304" pitchFamily="18" charset="0"/>
                <a:cs typeface="Times New Roman" panose="02020603050405020304" pitchFamily="18" charset="0"/>
              </a:rPr>
              <a:t>2.For low voltage when there is enough light intensity: </a:t>
            </a:r>
            <a:r>
              <a:rPr lang="en-US" sz="3000" dirty="0">
                <a:solidFill>
                  <a:srgbClr val="242424"/>
                </a:solidFill>
                <a:latin typeface="Times New Roman" panose="02020603050405020304" pitchFamily="18" charset="0"/>
                <a:cs typeface="Times New Roman" panose="02020603050405020304" pitchFamily="18" charset="0"/>
              </a:rPr>
              <a:t>“Alert !</a:t>
            </a:r>
          </a:p>
          <a:p>
            <a:pPr marL="0" indent="0">
              <a:buNone/>
            </a:pPr>
            <a:r>
              <a:rPr lang="en-US" sz="3000" dirty="0">
                <a:solidFill>
                  <a:srgbClr val="242424"/>
                </a:solidFill>
                <a:latin typeface="Times New Roman" panose="02020603050405020304" pitchFamily="18" charset="0"/>
                <a:cs typeface="Times New Roman" panose="02020603050405020304" pitchFamily="18" charset="0"/>
              </a:rPr>
              <a:t>         Light Detected , but No Power </a:t>
            </a:r>
            <a:r>
              <a:rPr lang="en-US" sz="3000" dirty="0" err="1">
                <a:solidFill>
                  <a:srgbClr val="242424"/>
                </a:solidFill>
                <a:latin typeface="Times New Roman" panose="02020603050405020304" pitchFamily="18" charset="0"/>
                <a:cs typeface="Times New Roman" panose="02020603050405020304" pitchFamily="18" charset="0"/>
              </a:rPr>
              <a:t>Generated.Please</a:t>
            </a:r>
            <a:r>
              <a:rPr lang="en-US" sz="3000" dirty="0">
                <a:solidFill>
                  <a:srgbClr val="242424"/>
                </a:solidFill>
                <a:latin typeface="Times New Roman" panose="02020603050405020304" pitchFamily="18" charset="0"/>
                <a:cs typeface="Times New Roman" panose="02020603050405020304" pitchFamily="18" charset="0"/>
              </a:rPr>
              <a:t> PV Module Condition</a:t>
            </a:r>
          </a:p>
          <a:p>
            <a:pPr marL="0" indent="0">
              <a:buNone/>
            </a:pPr>
            <a:r>
              <a:rPr lang="en-US" sz="3000" dirty="0">
                <a:solidFill>
                  <a:srgbClr val="242424"/>
                </a:solidFill>
                <a:latin typeface="Times New Roman" panose="02020603050405020304" pitchFamily="18" charset="0"/>
                <a:cs typeface="Times New Roman" panose="02020603050405020304" pitchFamily="18" charset="0"/>
              </a:rPr>
              <a:t>      </a:t>
            </a:r>
            <a:r>
              <a:rPr lang="en-US" sz="3000" b="1" dirty="0">
                <a:solidFill>
                  <a:srgbClr val="242424"/>
                </a:solidFill>
                <a:latin typeface="Times New Roman" panose="02020603050405020304" pitchFamily="18" charset="0"/>
                <a:cs typeface="Times New Roman" panose="02020603050405020304" pitchFamily="18" charset="0"/>
              </a:rPr>
              <a:t>3.For temperature rise of Module : “</a:t>
            </a:r>
            <a:r>
              <a:rPr lang="en-US" sz="3000" dirty="0">
                <a:solidFill>
                  <a:srgbClr val="242424"/>
                </a:solidFill>
                <a:latin typeface="Times New Roman" panose="02020603050405020304" pitchFamily="18" charset="0"/>
                <a:cs typeface="Times New Roman" panose="02020603050405020304" pitchFamily="18" charset="0"/>
              </a:rPr>
              <a:t>Alert ! High temperature detected”</a:t>
            </a:r>
          </a:p>
          <a:p>
            <a:pPr marL="0" indent="0">
              <a:buNone/>
            </a:pPr>
            <a:endParaRPr lang="en-US" sz="3000" dirty="0">
              <a:solidFill>
                <a:srgbClr val="242424"/>
              </a:solidFill>
              <a:latin typeface="Times New Roman" panose="02020603050405020304" pitchFamily="18" charset="0"/>
              <a:cs typeface="Times New Roman" panose="02020603050405020304" pitchFamily="18" charset="0"/>
            </a:endParaRPr>
          </a:p>
          <a:p>
            <a:pPr marL="0" indent="0">
              <a:buNone/>
            </a:pPr>
            <a:r>
              <a:rPr lang="en-US" sz="3000" dirty="0">
                <a:solidFill>
                  <a:srgbClr val="242424"/>
                </a:solidFill>
                <a:latin typeface="Times New Roman" panose="02020603050405020304" pitchFamily="18" charset="0"/>
                <a:cs typeface="Times New Roman" panose="02020603050405020304" pitchFamily="18" charset="0"/>
              </a:rPr>
              <a:t>   For these cases the alerts are sent to client mobile through </a:t>
            </a:r>
            <a:r>
              <a:rPr lang="en-US" sz="3000" dirty="0" err="1">
                <a:solidFill>
                  <a:srgbClr val="242424"/>
                </a:solidFill>
                <a:latin typeface="Times New Roman" panose="02020603050405020304" pitchFamily="18" charset="0"/>
                <a:cs typeface="Times New Roman" panose="02020603050405020304" pitchFamily="18" charset="0"/>
              </a:rPr>
              <a:t>sms</a:t>
            </a:r>
            <a:r>
              <a:rPr lang="en-US" sz="3000" dirty="0">
                <a:solidFill>
                  <a:srgbClr val="242424"/>
                </a:solidFill>
                <a:latin typeface="Times New Roman" panose="02020603050405020304" pitchFamily="18" charset="0"/>
                <a:cs typeface="Times New Roman" panose="02020603050405020304" pitchFamily="18" charset="0"/>
              </a:rPr>
              <a:t>.</a:t>
            </a:r>
          </a:p>
          <a:p>
            <a:pPr marL="0" indent="0">
              <a:buNone/>
            </a:pPr>
            <a:r>
              <a:rPr lang="en-US" sz="3000" dirty="0">
                <a:solidFill>
                  <a:srgbClr val="242424"/>
                </a:solidFill>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pic>
        <p:nvPicPr>
          <p:cNvPr id="8" name="Picture 7" descr="A screenshot of a phone&#10;&#10;AI-generated content may be incorrect.">
            <a:extLst>
              <a:ext uri="{FF2B5EF4-FFF2-40B4-BE49-F238E27FC236}">
                <a16:creationId xmlns:a16="http://schemas.microsoft.com/office/drawing/2014/main" id="{6DBE0A96-9E92-E1FE-1AA5-11EB08911BCC}"/>
              </a:ext>
            </a:extLst>
          </p:cNvPr>
          <p:cNvPicPr>
            <a:picLocks noChangeAspect="1"/>
          </p:cNvPicPr>
          <p:nvPr/>
        </p:nvPicPr>
        <p:blipFill>
          <a:blip r:embed="rId2"/>
          <a:stretch>
            <a:fillRect/>
          </a:stretch>
        </p:blipFill>
        <p:spPr>
          <a:xfrm>
            <a:off x="15818581" y="4710022"/>
            <a:ext cx="2424238" cy="5387195"/>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221B3A68-6036-CFFE-B6EA-22B435C19169}"/>
              </a:ext>
            </a:extLst>
          </p:cNvPr>
          <p:cNvPicPr>
            <a:picLocks noChangeAspect="1"/>
          </p:cNvPicPr>
          <p:nvPr/>
        </p:nvPicPr>
        <p:blipFill>
          <a:blip r:embed="rId3"/>
          <a:stretch>
            <a:fillRect/>
          </a:stretch>
        </p:blipFill>
        <p:spPr>
          <a:xfrm>
            <a:off x="13032405" y="5645180"/>
            <a:ext cx="2786176" cy="4094131"/>
          </a:xfrm>
          <a:prstGeom prst="rect">
            <a:avLst/>
          </a:prstGeom>
        </p:spPr>
      </p:pic>
      <p:pic>
        <p:nvPicPr>
          <p:cNvPr id="12" name="Picture 11" descr="A circuit board with wires and a green tape&#10;&#10;AI-generated content may be incorrect.">
            <a:extLst>
              <a:ext uri="{FF2B5EF4-FFF2-40B4-BE49-F238E27FC236}">
                <a16:creationId xmlns:a16="http://schemas.microsoft.com/office/drawing/2014/main" id="{0B73C2F0-7FDC-EE70-016C-C5D41396C77A}"/>
              </a:ext>
            </a:extLst>
          </p:cNvPr>
          <p:cNvPicPr>
            <a:picLocks noChangeAspect="1"/>
          </p:cNvPicPr>
          <p:nvPr/>
        </p:nvPicPr>
        <p:blipFill>
          <a:blip r:embed="rId4"/>
          <a:stretch>
            <a:fillRect/>
          </a:stretch>
        </p:blipFill>
        <p:spPr>
          <a:xfrm>
            <a:off x="11559396" y="1620290"/>
            <a:ext cx="2551155" cy="3089732"/>
          </a:xfrm>
          <a:prstGeom prst="rect">
            <a:avLst/>
          </a:prstGeom>
        </p:spPr>
      </p:pic>
    </p:spTree>
    <p:extLst>
      <p:ext uri="{BB962C8B-B14F-4D97-AF65-F5344CB8AC3E}">
        <p14:creationId xmlns:p14="http://schemas.microsoft.com/office/powerpoint/2010/main" val="2727967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B096-D594-4FCA-DB57-27FF19B64E43}"/>
              </a:ext>
            </a:extLst>
          </p:cNvPr>
          <p:cNvSpPr>
            <a:spLocks noGrp="1"/>
          </p:cNvSpPr>
          <p:nvPr>
            <p:ph type="title"/>
          </p:nvPr>
        </p:nvSpPr>
        <p:spPr>
          <a:xfrm>
            <a:off x="914400" y="391886"/>
            <a:ext cx="16116300" cy="2144147"/>
          </a:xfrm>
        </p:spPr>
        <p:txBody>
          <a:bodyPr>
            <a:normAutofit/>
          </a:bodyPr>
          <a:lstStyle/>
          <a:p>
            <a:r>
              <a:rPr lang="en-US" sz="4400" b="1" dirty="0">
                <a:latin typeface="Calibri" panose="020F0502020204030204" pitchFamily="34" charset="0"/>
                <a:ea typeface="Calibri" panose="020F0502020204030204" pitchFamily="34" charset="0"/>
                <a:cs typeface="Calibri" panose="020F0502020204030204" pitchFamily="34" charset="0"/>
              </a:rPr>
              <a:t>                                            Need to be done !</a:t>
            </a:r>
            <a:endParaRPr lang="en-IN" sz="4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EA9BCBBA-D0D8-DDE0-5E7F-9EA3C7248EFA}"/>
              </a:ext>
            </a:extLst>
          </p:cNvPr>
          <p:cNvSpPr>
            <a:spLocks noGrp="1"/>
          </p:cNvSpPr>
          <p:nvPr>
            <p:ph type="body" idx="1"/>
          </p:nvPr>
        </p:nvSpPr>
        <p:spPr>
          <a:xfrm>
            <a:off x="914400" y="2366010"/>
            <a:ext cx="7955280" cy="1854354"/>
          </a:xfrm>
        </p:spPr>
        <p:txBody>
          <a:bodyPr/>
          <a:lstStyle/>
          <a:p>
            <a:r>
              <a:rPr lang="en-US" sz="3000" dirty="0">
                <a:latin typeface="Times New Roman" panose="02020603050405020304" pitchFamily="18" charset="0"/>
                <a:cs typeface="Times New Roman" panose="02020603050405020304" pitchFamily="18" charset="0"/>
              </a:rPr>
              <a:t>Need to integrate with the </a:t>
            </a:r>
            <a:r>
              <a:rPr lang="en-US" sz="3000" dirty="0" err="1">
                <a:latin typeface="Times New Roman" panose="02020603050405020304" pitchFamily="18" charset="0"/>
                <a:cs typeface="Times New Roman" panose="02020603050405020304" pitchFamily="18" charset="0"/>
              </a:rPr>
              <a:t>ThingSpeak</a:t>
            </a:r>
            <a:r>
              <a:rPr lang="en-US" sz="3000" dirty="0">
                <a:latin typeface="Times New Roman" panose="02020603050405020304" pitchFamily="18" charset="0"/>
                <a:cs typeface="Times New Roman" panose="02020603050405020304" pitchFamily="18" charset="0"/>
              </a:rPr>
              <a:t> , which is a cloud – based </a:t>
            </a:r>
            <a:r>
              <a:rPr lang="en-US" sz="3000" dirty="0" err="1">
                <a:latin typeface="Times New Roman" panose="02020603050405020304" pitchFamily="18" charset="0"/>
                <a:cs typeface="Times New Roman" panose="02020603050405020304" pitchFamily="18" charset="0"/>
              </a:rPr>
              <a:t>Iot</a:t>
            </a:r>
            <a:r>
              <a:rPr lang="en-US" sz="3000" dirty="0">
                <a:latin typeface="Times New Roman" panose="02020603050405020304" pitchFamily="18" charset="0"/>
                <a:cs typeface="Times New Roman" panose="02020603050405020304" pitchFamily="18" charset="0"/>
              </a:rPr>
              <a:t> analytics platform that allows us to collect, store, </a:t>
            </a:r>
            <a:r>
              <a:rPr lang="en-US" sz="3000" dirty="0" err="1">
                <a:latin typeface="Times New Roman" panose="02020603050405020304" pitchFamily="18" charset="0"/>
                <a:cs typeface="Times New Roman" panose="02020603050405020304" pitchFamily="18" charset="0"/>
              </a:rPr>
              <a:t>visualize,and</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analyize</a:t>
            </a:r>
            <a:r>
              <a:rPr lang="en-US" sz="3000" dirty="0">
                <a:latin typeface="Times New Roman" panose="02020603050405020304" pitchFamily="18" charset="0"/>
                <a:cs typeface="Times New Roman" panose="02020603050405020304" pitchFamily="18" charset="0"/>
              </a:rPr>
              <a:t> data from internet connected devices</a:t>
            </a:r>
            <a:endParaRPr lang="en-IN" sz="3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D2C34F6-FC87-467D-4D26-F18377C683FC}"/>
              </a:ext>
            </a:extLst>
          </p:cNvPr>
          <p:cNvSpPr>
            <a:spLocks noGrp="1"/>
          </p:cNvSpPr>
          <p:nvPr>
            <p:ph type="body" idx="2"/>
          </p:nvPr>
        </p:nvSpPr>
        <p:spPr/>
        <p:txBody>
          <a:bodyPr/>
          <a:lstStyle/>
          <a:p>
            <a:endParaRPr lang="en-IN" dirty="0"/>
          </a:p>
        </p:txBody>
      </p:sp>
    </p:spTree>
    <p:extLst>
      <p:ext uri="{BB962C8B-B14F-4D97-AF65-F5344CB8AC3E}">
        <p14:creationId xmlns:p14="http://schemas.microsoft.com/office/powerpoint/2010/main" val="9358943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1171</Words>
  <Application>Microsoft Office PowerPoint</Application>
  <PresentationFormat>Custom</PresentationFormat>
  <Paragraphs>102</Paragraphs>
  <Slides>11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Times New Roman</vt:lpstr>
      <vt:lpstr>Arial</vt:lpstr>
      <vt:lpstr>Arial Black</vt:lpstr>
      <vt:lpstr>Verdana</vt:lpstr>
      <vt:lpstr>Calibri</vt:lpstr>
      <vt:lpstr>Trebuchet MS</vt:lpstr>
      <vt:lpstr>Tahoma</vt:lpstr>
      <vt:lpstr>Lucida Sans</vt:lpstr>
      <vt:lpstr>Office Theme</vt:lpstr>
      <vt:lpstr>NOVEL EMBEDDED SYSTEM    FOR REAL TIME  FAULT DIAGNOSIS OF PHOTOVOLTAIC MODULES         </vt:lpstr>
      <vt:lpstr>Abstract  Block Diagram</vt:lpstr>
      <vt:lpstr>ABSTRACT</vt:lpstr>
      <vt:lpstr>BLOCK DIAGRAM</vt:lpstr>
      <vt:lpstr>Vision</vt:lpstr>
      <vt:lpstr>Technolgies Used</vt:lpstr>
      <vt:lpstr>                    Present Project Status</vt:lpstr>
      <vt:lpstr>                            Results &amp; Test Cases</vt:lpstr>
      <vt:lpstr>                                            Need to be done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Ece_c_F7</dc:creator>
  <cp:lastModifiedBy>Sai Prakash, Singana (Contractor)</cp:lastModifiedBy>
  <cp:revision>1</cp:revision>
  <dcterms:created xsi:type="dcterms:W3CDTF">2025-02-05T14:32:42Z</dcterms:created>
  <dcterms:modified xsi:type="dcterms:W3CDTF">2025-03-26T12:29:31Z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2024-09-30T00:00:00Z</vt:filetime>
  </property>
  <property fmtid="{D5CDD505-2E9C-101B-9397-08002B2CF9AE}" pid="3" name="Creator">
    <vt:lpwstr>Canva</vt:lpwstr>
  </property>
  <property fmtid="{D5CDD505-2E9C-101B-9397-08002B2CF9AE}" pid="4" name="LastSaved">
    <vt:filetime>2025-02-05T00:00:00Z</vt:filetime>
  </property>
  <property fmtid="{D5CDD505-2E9C-101B-9397-08002B2CF9AE}" pid="5" name="Producer">
    <vt:lpwstr>Canva</vt:lpwstr>
  </property>
</Properties>
</file>